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A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52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75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43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64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0502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74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790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045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445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009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093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FD2C-317A-430F-9A9C-8769BFA6D2D1}" type="datetimeFigureOut">
              <a:rPr lang="cs-CZ" smtClean="0"/>
              <a:t>14.02.2018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10B75-E1DC-4243-9AF1-3AF48CB6D24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791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ál 3"/>
          <p:cNvSpPr/>
          <p:nvPr/>
        </p:nvSpPr>
        <p:spPr>
          <a:xfrm>
            <a:off x="3564903" y="897903"/>
            <a:ext cx="5062194" cy="5062194"/>
          </a:xfrm>
          <a:prstGeom prst="ellipse">
            <a:avLst/>
          </a:prstGeom>
          <a:solidFill>
            <a:srgbClr val="35AA0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3640905" y="1050375"/>
            <a:ext cx="4910187" cy="47572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5365213" y="1843950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 smtClean="0">
                <a:solidFill>
                  <a:schemeClr val="bg1"/>
                </a:solidFill>
              </a:rPr>
              <a:t>5</a:t>
            </a:r>
            <a:endParaRPr lang="cs-CZ" sz="20000" b="1" dirty="0">
              <a:solidFill>
                <a:schemeClr val="bg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365212" y="1843950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5365211" y="1843950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 smtClean="0">
                <a:solidFill>
                  <a:schemeClr val="bg1"/>
                </a:solidFill>
              </a:rPr>
              <a:t>3</a:t>
            </a:r>
            <a:endParaRPr lang="cs-CZ" sz="20000" b="1" dirty="0">
              <a:solidFill>
                <a:schemeClr val="bg1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5365214" y="1843951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365214" y="1843951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 smtClean="0">
                <a:solidFill>
                  <a:schemeClr val="bg1"/>
                </a:solidFill>
              </a:rPr>
              <a:t>1</a:t>
            </a:r>
            <a:endParaRPr lang="cs-CZ" sz="20000" b="1" dirty="0">
              <a:solidFill>
                <a:schemeClr val="bg1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5365214" y="1843951"/>
            <a:ext cx="1461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0" b="1" dirty="0">
                <a:solidFill>
                  <a:schemeClr val="bg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71344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80000"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6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1"/>
    </p:bld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EEFE75250D3FC4997B14B276BC3EDDC" ma:contentTypeVersion="14" ma:contentTypeDescription="Vytvoří nový dokument" ma:contentTypeScope="" ma:versionID="2a9ea8cb9dcdbf5e130c4c9cfe965f8f">
  <xsd:schema xmlns:xsd="http://www.w3.org/2001/XMLSchema" xmlns:xs="http://www.w3.org/2001/XMLSchema" xmlns:p="http://schemas.microsoft.com/office/2006/metadata/properties" xmlns:ns2="ea518c98-d8b1-46fa-abb6-cd4f664a9521" xmlns:ns3="9268db09-bf76-4ca8-8c80-1af0964466f6" targetNamespace="http://schemas.microsoft.com/office/2006/metadata/properties" ma:root="true" ma:fieldsID="9313a5caae3526555497c8d1e1bafbc4" ns2:_="" ns3:_="">
    <xsd:import namespace="ea518c98-d8b1-46fa-abb6-cd4f664a9521"/>
    <xsd:import namespace="9268db09-bf76-4ca8-8c80-1af0964466f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518c98-d8b1-46fa-abb6-cd4f664a95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400dbb19-e41d-4ce9-b438-6f627add0ba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68db09-bf76-4ca8-8c80-1af0964466f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de5dd83-b775-49a8-a460-fd4496e92aeb}" ma:internalName="TaxCatchAll" ma:showField="CatchAllData" ma:web="9268db09-bf76-4ca8-8c80-1af0964466f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a518c98-d8b1-46fa-abb6-cd4f664a9521">
      <Terms xmlns="http://schemas.microsoft.com/office/infopath/2007/PartnerControls"/>
    </lcf76f155ced4ddcb4097134ff3c332f>
    <TaxCatchAll xmlns="9268db09-bf76-4ca8-8c80-1af0964466f6" xsi:nil="true"/>
  </documentManagement>
</p:properties>
</file>

<file path=customXml/itemProps1.xml><?xml version="1.0" encoding="utf-8"?>
<ds:datastoreItem xmlns:ds="http://schemas.openxmlformats.org/officeDocument/2006/customXml" ds:itemID="{EA4B06B9-8DCB-4416-98FA-F032CAD61517}"/>
</file>

<file path=customXml/itemProps2.xml><?xml version="1.0" encoding="utf-8"?>
<ds:datastoreItem xmlns:ds="http://schemas.openxmlformats.org/officeDocument/2006/customXml" ds:itemID="{9E876F7C-3DDD-4626-B1D3-DAAB35A25F7B}"/>
</file>

<file path=customXml/itemProps3.xml><?xml version="1.0" encoding="utf-8"?>
<ds:datastoreItem xmlns:ds="http://schemas.openxmlformats.org/officeDocument/2006/customXml" ds:itemID="{1277EBF0-65A6-4165-B9B2-2D7F07CB9B71}"/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</Words>
  <Application>Microsoft Office PowerPoint</Application>
  <PresentationFormat>Širokoúhlá obrazovka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Ludvík Hradílek</dc:creator>
  <cp:lastModifiedBy>Ludvík Hradílek</cp:lastModifiedBy>
  <cp:revision>8</cp:revision>
  <dcterms:created xsi:type="dcterms:W3CDTF">2018-02-13T21:30:27Z</dcterms:created>
  <dcterms:modified xsi:type="dcterms:W3CDTF">2018-02-14T20:27:26Z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0x0101002EEFE75250D3FC4997B14B276BC3EDDC</vt:lpwstr>
  </property>
</Properties>
</file>