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0" r:id="rId2"/>
    <p:sldId id="256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38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B7F12-B31F-4172-B7E0-8BDE9F884BE6}" type="datetimeFigureOut">
              <a:rPr lang="cs-CZ" smtClean="0"/>
              <a:t>27.07.2021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A0FA1B-C46E-4AB8-95A9-50809A8785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79045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6C1B9C8-D75B-4863-A419-137FB2A2FB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05380344-F551-4A92-A12C-597674AC79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CADFBE5-AD7A-4734-946E-A7E95BF67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B5766-F592-4E9B-BE9F-431193E41FF2}" type="datetimeFigureOut">
              <a:rPr lang="cs-CZ" smtClean="0"/>
              <a:t>27.07.2021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A8F9141-0B4A-4240-A2D0-B575A99C4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04FB7AF-F9D5-43B9-918E-53E0CB8E2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E0DED-0EC0-4792-986F-6F486E3981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5714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D13962C-C5B6-40AB-B225-01B1E34C7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18ADF798-3F90-4616-9319-065D32F1B1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B1F626E-DC72-426A-85BF-5DEE6F8BD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B5766-F592-4E9B-BE9F-431193E41FF2}" type="datetimeFigureOut">
              <a:rPr lang="cs-CZ" smtClean="0"/>
              <a:t>27.07.2021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665CF28-4164-487E-83F8-B6E7EB7F2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89D53D6-1399-4D0E-ACEB-8CBB76362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E0DED-0EC0-4792-986F-6F486E3981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05329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E5D37F82-03DB-4A1E-A35F-5B48590919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96D759A-2D05-40A3-9085-954976E290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2BB1771-7D8D-4BA2-94AD-D613DCED1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B5766-F592-4E9B-BE9F-431193E41FF2}" type="datetimeFigureOut">
              <a:rPr lang="cs-CZ" smtClean="0"/>
              <a:t>27.07.2021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4E43880-CEA6-4055-A587-7A641786E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4C0AFA7-5E74-4995-98BA-5DB375E12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E0DED-0EC0-4792-986F-6F486E3981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1360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70C1F42-AA89-461E-8EA6-87ED031CC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5ABC408-B8E9-44FC-804B-697BE4C81C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9640B59-B8E1-4076-AF5E-E66997368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B5766-F592-4E9B-BE9F-431193E41FF2}" type="datetimeFigureOut">
              <a:rPr lang="cs-CZ" smtClean="0"/>
              <a:t>27.07.2021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9C8DC3F-B04E-4F42-96C0-84322D15C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92796E65-B637-4C6D-AEE0-1AEC2852D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E0DED-0EC0-4792-986F-6F486E3981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6939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54619FD-4516-4B98-92A4-4FCC957F98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DB4F9A05-F28D-41BE-8FE7-B9D512B983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ECED0D-FB9F-4042-8C2D-3FDF88F38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B5766-F592-4E9B-BE9F-431193E41FF2}" type="datetimeFigureOut">
              <a:rPr lang="cs-CZ" smtClean="0"/>
              <a:t>27.07.2021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77E9309-B229-4C18-8BDD-653570987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772E5E3-4D1E-4A94-8E57-9F9AC3AD2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E0DED-0EC0-4792-986F-6F486E3981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19124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82116D2-1D84-4C30-B096-DA522FEEE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60D664F-6DD2-4C35-AE4B-960BA23B25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E4BFBBB1-C009-44A5-AD82-AD12D2EE5C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F91D51B4-2434-4DEB-9D27-6EF4E38CF1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B5766-F592-4E9B-BE9F-431193E41FF2}" type="datetimeFigureOut">
              <a:rPr lang="cs-CZ" smtClean="0"/>
              <a:t>27.07.2021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61010CAB-84F2-40E5-862B-81D5B5449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930564B4-DA8E-48A3-9F4E-EAB037BEA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E0DED-0EC0-4792-986F-6F486E3981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6684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5189CCE-3E76-457E-A670-6AA00C4455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A5750256-6E08-4383-BD90-56568F91D6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10DE4FDC-AA50-41A1-AE78-1F9E63ECE4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4B27CABA-012D-47CD-94E6-93641ED5C9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9B73DC4D-327E-4B23-BE8D-0BA745BB23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B2D69652-5A1E-415D-90C5-7C3C9033E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B5766-F592-4E9B-BE9F-431193E41FF2}" type="datetimeFigureOut">
              <a:rPr lang="cs-CZ" smtClean="0"/>
              <a:t>27.07.2021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6595A6A6-7356-48B0-B54E-CA032FB44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148E9DB3-76E6-4E75-869F-87AA5CC35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E0DED-0EC0-4792-986F-6F486E3981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2409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FE2F79D-4615-4A30-9B31-D47A287F5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8D2D91A4-D490-47E6-9E9F-3E446EF1D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B5766-F592-4E9B-BE9F-431193E41FF2}" type="datetimeFigureOut">
              <a:rPr lang="cs-CZ" smtClean="0"/>
              <a:t>27.07.2021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E6DB3782-18A4-4CA0-AE39-3B45066A0F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1E00F35E-AB85-456D-B938-68A77107E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E0DED-0EC0-4792-986F-6F486E3981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5918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E3AC78ED-5A83-438F-AC06-26CE0EEC0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B5766-F592-4E9B-BE9F-431193E41FF2}" type="datetimeFigureOut">
              <a:rPr lang="cs-CZ" smtClean="0"/>
              <a:t>27.07.2021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BC2C704C-B298-4A4B-BD59-D51F08A60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D65989F-0002-410A-80AE-7315942A8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E0DED-0EC0-4792-986F-6F486E3981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3300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9E65ADF-A7B8-42B5-9685-37FECB763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CD48C90-BCB9-4D17-BBE7-F4F12B1AA2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4A89C70F-B815-4E6A-98C7-B2EB82CE22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DAA65E7E-E3D4-4E49-B420-D85CAA74D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B5766-F592-4E9B-BE9F-431193E41FF2}" type="datetimeFigureOut">
              <a:rPr lang="cs-CZ" smtClean="0"/>
              <a:t>27.07.2021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B4120CB7-4E36-4B35-B0DE-E68F1B180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B92E56B2-CC70-40DC-A2B4-E5BF3C8D6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E0DED-0EC0-4792-986F-6F486E3981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5185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9B93DF9-13D7-41D7-B5DC-BBB74B941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CECF58BE-7328-4789-BFA2-AFF18B3265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7808C1DD-0311-44AF-B0CB-2E2748C330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EF7C49D8-6CB9-4F43-B666-ECFF81B73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B5766-F592-4E9B-BE9F-431193E41FF2}" type="datetimeFigureOut">
              <a:rPr lang="cs-CZ" smtClean="0"/>
              <a:t>27.07.2021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799D3D16-A66B-42CB-98DF-FBE6DD253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42228EB2-641D-48E1-903A-3B5357718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E0DED-0EC0-4792-986F-6F486E3981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3496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33608F5E-752D-4404-BF13-F68440354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45822F5-F817-4988-B318-98D3E8A1CD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ACEBC78-9553-4FCC-811F-220DA0C38F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B5766-F592-4E9B-BE9F-431193E41FF2}" type="datetimeFigureOut">
              <a:rPr lang="cs-CZ" smtClean="0"/>
              <a:t>27.07.2021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9A530FE-AB07-4A75-898D-87C8A5AD6A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F67B525-8F6E-409D-8EEA-1F467957C3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E0DED-0EC0-4792-986F-6F486E3981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9345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sv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Obrázek 44" descr="Obsah obrázku obloha, voda, exteriér, přístav&#10;&#10;Popis byl vytvořen automaticky">
            <a:extLst>
              <a:ext uri="{FF2B5EF4-FFF2-40B4-BE49-F238E27FC236}">
                <a16:creationId xmlns:a16="http://schemas.microsoft.com/office/drawing/2014/main" id="{8E2EE379-36C9-448C-80D2-8CC3AB4E15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33" r="-2" b="12840"/>
          <a:stretch/>
        </p:blipFill>
        <p:spPr>
          <a:xfrm>
            <a:off x="4493436" y="243"/>
            <a:ext cx="7698564" cy="3346705"/>
          </a:xfrm>
          <a:custGeom>
            <a:avLst/>
            <a:gdLst/>
            <a:ahLst/>
            <a:cxnLst/>
            <a:rect l="l" t="t" r="r" b="b"/>
            <a:pathLst>
              <a:path w="7698564" h="3346705">
                <a:moveTo>
                  <a:pt x="1549963" y="0"/>
                </a:moveTo>
                <a:lnTo>
                  <a:pt x="1555540" y="0"/>
                </a:lnTo>
                <a:lnTo>
                  <a:pt x="2621768" y="0"/>
                </a:lnTo>
                <a:lnTo>
                  <a:pt x="6451640" y="0"/>
                </a:lnTo>
                <a:lnTo>
                  <a:pt x="6451640" y="479"/>
                </a:lnTo>
                <a:lnTo>
                  <a:pt x="7698564" y="479"/>
                </a:lnTo>
                <a:lnTo>
                  <a:pt x="7698564" y="3346705"/>
                </a:lnTo>
                <a:lnTo>
                  <a:pt x="0" y="3346705"/>
                </a:lnTo>
                <a:close/>
              </a:path>
            </a:pathLst>
          </a:custGeom>
        </p:spPr>
      </p:pic>
      <p:pic>
        <p:nvPicPr>
          <p:cNvPr id="25" name="Obrázek 24" descr="Obsah obrázku exteriér, země, obloha, směr&#10;&#10;Popis byl vytvořen automaticky">
            <a:extLst>
              <a:ext uri="{FF2B5EF4-FFF2-40B4-BE49-F238E27FC236}">
                <a16:creationId xmlns:a16="http://schemas.microsoft.com/office/drawing/2014/main" id="{DB51BF0C-6882-413E-AD0B-93CFDF57262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" b="15698"/>
          <a:stretch/>
        </p:blipFill>
        <p:spPr>
          <a:xfrm>
            <a:off x="20" y="10"/>
            <a:ext cx="5859777" cy="3346695"/>
          </a:xfrm>
          <a:custGeom>
            <a:avLst/>
            <a:gdLst/>
            <a:ahLst/>
            <a:cxnLst/>
            <a:rect l="l" t="t" r="r" b="b"/>
            <a:pathLst>
              <a:path w="5859797" h="3346705">
                <a:moveTo>
                  <a:pt x="0" y="0"/>
                </a:moveTo>
                <a:lnTo>
                  <a:pt x="5859797" y="0"/>
                </a:lnTo>
                <a:lnTo>
                  <a:pt x="4309834" y="3346705"/>
                </a:lnTo>
                <a:lnTo>
                  <a:pt x="4304257" y="3346705"/>
                </a:lnTo>
                <a:lnTo>
                  <a:pt x="3238029" y="3346705"/>
                </a:lnTo>
                <a:lnTo>
                  <a:pt x="0" y="3346705"/>
                </a:lnTo>
                <a:close/>
              </a:path>
            </a:pathLst>
          </a:custGeom>
        </p:spPr>
      </p:pic>
      <p:pic>
        <p:nvPicPr>
          <p:cNvPr id="43" name="Obrázek 42" descr="Obsah obrázku obloha, exteriér, budova, město&#10;&#10;Popis byl vytvořen automaticky">
            <a:extLst>
              <a:ext uri="{FF2B5EF4-FFF2-40B4-BE49-F238E27FC236}">
                <a16:creationId xmlns:a16="http://schemas.microsoft.com/office/drawing/2014/main" id="{1E85F41E-A95E-4C91-8DC2-EFDC63F070A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96" r="2" b="2"/>
          <a:stretch/>
        </p:blipFill>
        <p:spPr>
          <a:xfrm>
            <a:off x="6350089" y="3511295"/>
            <a:ext cx="5841911" cy="3346705"/>
          </a:xfrm>
          <a:custGeom>
            <a:avLst/>
            <a:gdLst/>
            <a:ahLst/>
            <a:cxnLst/>
            <a:rect l="l" t="t" r="r" b="b"/>
            <a:pathLst>
              <a:path w="5841911" h="3346705">
                <a:moveTo>
                  <a:pt x="1549963" y="0"/>
                </a:moveTo>
                <a:lnTo>
                  <a:pt x="1555540" y="0"/>
                </a:lnTo>
                <a:lnTo>
                  <a:pt x="2621768" y="0"/>
                </a:lnTo>
                <a:lnTo>
                  <a:pt x="5841911" y="0"/>
                </a:lnTo>
                <a:lnTo>
                  <a:pt x="5841911" y="3346705"/>
                </a:lnTo>
                <a:lnTo>
                  <a:pt x="0" y="3346705"/>
                </a:lnTo>
                <a:close/>
              </a:path>
            </a:pathLst>
          </a:custGeom>
        </p:spPr>
      </p:pic>
      <p:pic>
        <p:nvPicPr>
          <p:cNvPr id="22" name="Obrázek 21" descr="Obsah obrázku strom, obloha, exteriér, město&#10;&#10;Popis byl vytvořen automaticky">
            <a:extLst>
              <a:ext uri="{FF2B5EF4-FFF2-40B4-BE49-F238E27FC236}">
                <a16:creationId xmlns:a16="http://schemas.microsoft.com/office/drawing/2014/main" id="{E1D2A183-1041-474D-896F-C7B378755CC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740" r="-2" b="2132"/>
          <a:stretch/>
        </p:blipFill>
        <p:spPr>
          <a:xfrm>
            <a:off x="20" y="3511295"/>
            <a:ext cx="7698544" cy="3346705"/>
          </a:xfrm>
          <a:custGeom>
            <a:avLst/>
            <a:gdLst/>
            <a:ahLst/>
            <a:cxnLst/>
            <a:rect l="l" t="t" r="r" b="b"/>
            <a:pathLst>
              <a:path w="7698564" h="3346705">
                <a:moveTo>
                  <a:pt x="0" y="0"/>
                </a:moveTo>
                <a:lnTo>
                  <a:pt x="7698564" y="0"/>
                </a:lnTo>
                <a:lnTo>
                  <a:pt x="6148601" y="3346705"/>
                </a:lnTo>
                <a:lnTo>
                  <a:pt x="6143024" y="3346705"/>
                </a:lnTo>
                <a:lnTo>
                  <a:pt x="5076796" y="3346705"/>
                </a:lnTo>
                <a:lnTo>
                  <a:pt x="1246924" y="3346705"/>
                </a:lnTo>
                <a:lnTo>
                  <a:pt x="1246924" y="3346226"/>
                </a:lnTo>
                <a:lnTo>
                  <a:pt x="0" y="3346226"/>
                </a:lnTo>
                <a:close/>
              </a:path>
            </a:pathLst>
          </a:custGeom>
        </p:spPr>
      </p:pic>
      <p:sp>
        <p:nvSpPr>
          <p:cNvPr id="46" name="Obdélník 45">
            <a:extLst>
              <a:ext uri="{FF2B5EF4-FFF2-40B4-BE49-F238E27FC236}">
                <a16:creationId xmlns:a16="http://schemas.microsoft.com/office/drawing/2014/main" id="{735DC0DC-66BC-45DD-A5DE-23C5854667A4}"/>
              </a:ext>
            </a:extLst>
          </p:cNvPr>
          <p:cNvSpPr/>
          <p:nvPr/>
        </p:nvSpPr>
        <p:spPr>
          <a:xfrm>
            <a:off x="2591996" y="2644170"/>
            <a:ext cx="700800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 prst="relaxedInset"/>
            </a:sp3d>
          </a:bodyPr>
          <a:lstStyle/>
          <a:p>
            <a:pPr algn="ctr"/>
            <a:r>
              <a:rPr lang="cs-CZ" sz="9600" b="1" dirty="0">
                <a:ln w="28575">
                  <a:solidFill>
                    <a:schemeClr val="tx1"/>
                  </a:solidFill>
                </a:ln>
                <a:solidFill>
                  <a:schemeClr val="accent4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Poznej město</a:t>
            </a:r>
          </a:p>
        </p:txBody>
      </p:sp>
      <p:sp>
        <p:nvSpPr>
          <p:cNvPr id="47" name="Obdélník 46">
            <a:extLst>
              <a:ext uri="{FF2B5EF4-FFF2-40B4-BE49-F238E27FC236}">
                <a16:creationId xmlns:a16="http://schemas.microsoft.com/office/drawing/2014/main" id="{21CE8E96-61E3-4D32-878F-8E4FA49E7E12}"/>
              </a:ext>
            </a:extLst>
          </p:cNvPr>
          <p:cNvSpPr/>
          <p:nvPr/>
        </p:nvSpPr>
        <p:spPr>
          <a:xfrm>
            <a:off x="483620" y="398760"/>
            <a:ext cx="23827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cs-CZ" sz="5400" b="1" cap="none" spc="0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Ostrava</a:t>
            </a:r>
          </a:p>
        </p:txBody>
      </p:sp>
      <p:sp>
        <p:nvSpPr>
          <p:cNvPr id="55" name="Obdélník 54">
            <a:extLst>
              <a:ext uri="{FF2B5EF4-FFF2-40B4-BE49-F238E27FC236}">
                <a16:creationId xmlns:a16="http://schemas.microsoft.com/office/drawing/2014/main" id="{352ED34D-4BC8-43C4-AF26-C6C951C53044}"/>
              </a:ext>
            </a:extLst>
          </p:cNvPr>
          <p:cNvSpPr/>
          <p:nvPr/>
        </p:nvSpPr>
        <p:spPr>
          <a:xfrm>
            <a:off x="9119176" y="488407"/>
            <a:ext cx="18397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cs-CZ" sz="5400" b="1" cap="none" spc="0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Praha</a:t>
            </a:r>
          </a:p>
        </p:txBody>
      </p:sp>
      <p:sp>
        <p:nvSpPr>
          <p:cNvPr id="57" name="Obdélník 56">
            <a:extLst>
              <a:ext uri="{FF2B5EF4-FFF2-40B4-BE49-F238E27FC236}">
                <a16:creationId xmlns:a16="http://schemas.microsoft.com/office/drawing/2014/main" id="{1B3F88A2-2BFD-4AAF-91CD-31BC18C37AD6}"/>
              </a:ext>
            </a:extLst>
          </p:cNvPr>
          <p:cNvSpPr/>
          <p:nvPr/>
        </p:nvSpPr>
        <p:spPr>
          <a:xfrm>
            <a:off x="618988" y="5446263"/>
            <a:ext cx="15632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cs-CZ" sz="5400" b="1" cap="none" spc="0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Brno</a:t>
            </a:r>
          </a:p>
        </p:txBody>
      </p:sp>
      <p:sp>
        <p:nvSpPr>
          <p:cNvPr id="59" name="Obdélník 58">
            <a:extLst>
              <a:ext uri="{FF2B5EF4-FFF2-40B4-BE49-F238E27FC236}">
                <a16:creationId xmlns:a16="http://schemas.microsoft.com/office/drawing/2014/main" id="{07D7223B-7CDF-4063-A7AA-1997398E3069}"/>
              </a:ext>
            </a:extLst>
          </p:cNvPr>
          <p:cNvSpPr/>
          <p:nvPr/>
        </p:nvSpPr>
        <p:spPr>
          <a:xfrm>
            <a:off x="8781778" y="5383510"/>
            <a:ext cx="27911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cs-CZ" sz="5400" b="1" cap="none" spc="0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Olomouc</a:t>
            </a:r>
          </a:p>
        </p:txBody>
      </p:sp>
    </p:spTree>
    <p:extLst>
      <p:ext uri="{BB962C8B-B14F-4D97-AF65-F5344CB8AC3E}">
        <p14:creationId xmlns:p14="http://schemas.microsoft.com/office/powerpoint/2010/main" val="294975371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5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63 0.0176 L -0.01563 0.0176 C -0.0168 0.02385 -0.01784 0.02986 -0.01901 0.03588 C -0.02122 0.04653 -0.02214 0.04746 -0.02318 0.05787 C -0.02383 0.06459 -0.02409 0.07107 -0.02461 0.07755 C -0.0263 0.10463 -0.02422 0.07084 -0.02591 0.10209 C -0.02617 0.10579 -0.02643 0.10926 -0.02656 0.11297 C -0.02682 0.1176 -0.02695 0.12199 -0.02734 0.12639 C -0.03034 0.16435 -0.02721 0.1132 -0.02943 0.15093 C -0.02956 0.17176 -0.02904 0.1926 -0.03008 0.21343 C -0.0306 0.22408 -0.03281 0.23449 -0.03424 0.24514 C -0.0349 0.25 -0.03516 0.2551 -0.0362 0.25973 C -0.03763 0.26598 -0.03919 0.27199 -0.04036 0.27824 C -0.04206 0.28773 -0.04479 0.31204 -0.04583 0.32107 C -0.04635 0.33125 -0.04688 0.34144 -0.04727 0.35162 C -0.04857 0.38797 -0.04844 0.45139 -0.04857 0.47639 C -0.04844 0.50255 -0.04857 0.52848 -0.04792 0.55463 C -0.04779 0.55949 -0.04753 0.56459 -0.04661 0.56922 C -0.04271 0.58889 -0.04128 0.5926 -0.03346 0.60486 C -0.02422 0.61945 -0.01536 0.63496 -0.00534 0.64769 C 0.00833 0.66459 0.01302 0.67338 0.02773 0.6831 C 0.03372 0.68704 0.03984 0.6919 0.04635 0.69283 C 0.06185 0.6956 0.07747 0.69375 0.0931 0.69422 C 0.10312 0.69375 0.11328 0.69398 0.12331 0.69283 C 0.12891 0.69236 0.13437 0.69074 0.13984 0.68912 C 0.15599 0.68473 0.15768 0.68334 0.17227 0.67709 C 0.1763 0.67084 0.18138 0.66621 0.18464 0.65857 C 0.1931 0.63843 0.19518 0.61088 0.19831 0.58773 C 0.19635 0.54977 0.19557 0.51158 0.19219 0.47385 C 0.19089 0.45996 0.17773 0.39699 0.175 0.38334 C 0.17383 0.36945 0.17266 0.35556 0.17148 0.3419 C 0.17005 0.32315 0.16836 0.31019 0.17018 0.29167 C 0.17057 0.28727 0.17161 0.2831 0.17292 0.2794 C 0.17357 0.27732 0.17448 0.2757 0.17565 0.27454 C 0.18516 0.26551 0.19154 0.26667 0.20312 0.26598 C 0.2224 0.26482 0.24167 0.26435 0.26094 0.26343 C 0.3151 0.26135 0.27214 0.26343 0.3181 0.26111 C 0.33164 0.26435 0.34544 0.26482 0.35872 0.27084 C 0.36341 0.27315 0.36719 0.27986 0.37109 0.28542 C 0.38711 0.3088 0.39674 0.3338 0.40755 0.3676 C 0.43177 0.44375 0.41602 0.3963 0.45365 0.49954 C 0.46393 0.52801 0.46562 0.53635 0.47839 0.55949 C 0.48451 0.5706 0.49036 0.58264 0.49766 0.59144 C 0.5043 0.59954 0.51185 0.60556 0.51966 0.60973 C 0.54023 0.6206 0.56094 0.63218 0.58229 0.63658 C 0.62539 0.6456 0.60573 0.64098 0.64141 0.65 C 0.64674 0.64977 0.65221 0.65139 0.65729 0.64885 C 0.66992 0.64236 0.67513 0.61435 0.67995 0.59746 C 0.69023 0.56135 0.70091 0.51644 0.7082 0.47871 C 0.71419 0.44769 0.72474 0.38449 0.72474 0.38449 C 0.72721 0.35486 0.73177 0.32547 0.73229 0.29537 C 0.73294 0.25324 0.7306 0.21088 0.73437 0.16922 C 0.73711 0.1375 0.73555 0.15371 0.73919 0.12037 C 0.73815 0.10695 0.73815 0.09329 0.73633 0.0801 C 0.73542 0.07292 0.72279 0.06667 0.72266 0.06644 C 0.67057 0.04699 0.67539 0.05162 0.6332 0.04098 C 0.61875 0.03727 0.5918 0.02986 0.57682 0.02385 C 0.54701 0.01181 0.56068 0.01482 0.53268 0.00162 C 0.52227 -0.00324 0.51172 -0.00787 0.50104 -0.0118 C 0.48945 -0.01597 0.4776 -0.01875 0.46602 -0.02268 C 0.45937 -0.025 0.45273 -0.02847 0.44609 -0.03009 C 0.43398 -0.03287 0.42174 -0.03541 0.40964 -0.03611 L 0.35937 -0.03865 C 0.35156 -0.04027 0.34375 -0.04282 0.33594 -0.04352 C 0.31862 -0.04537 0.27318 -0.04652 0.25339 -0.04722 L 0.13776 -0.05208 C 0.12357 -0.04977 0.11497 -0.06134 0.11302 -0.0412 C 0.11263 -0.03634 0.11263 -0.03125 0.11237 -0.02639 C 0.11328 0.00625 0.11224 -0.00555 0.11784 0.03357 C 0.12044 0.05162 0.12214 0.07014 0.12617 0.08727 C 0.12891 0.09908 0.13359 0.10903 0.13776 0.11922 C 0.14115 0.12732 0.14479 0.13542 0.14883 0.14236 C 0.17982 0.1963 0.16523 0.1625 0.17422 0.18403 C 0.17357 0.18797 0.17331 0.19236 0.17227 0.1963 C 0.17031 0.20278 0.16797 0.2088 0.16536 0.21459 C 0.15924 0.22778 0.15339 0.23959 0.14401 0.24514 C 0.14023 0.24746 0.1362 0.24676 0.13229 0.24769 C 0.12135 0.24329 0.10339 0.23704 0.09375 0.23056 C 0.08893 0.22709 0.08437 0.22223 0.08008 0.2169 C 0.07617 0.21227 0.06562 0.19584 0.06276 0.18635 C 0.06003 0.17709 0.05833 0.16667 0.05599 0.15718 C 0.05339 0.14676 0.05026 0.13681 0.04766 0.12639 C 0.0457 0.11852 0.04414 0.10996 0.04219 0.10209 C 0.04076 0.0963 0.0388 0.09074 0.03737 0.08496 C 0.03516 0.07616 0.03203 0.05926 0.02917 0.0507 C 0.02734 0.04537 0.02474 0.04121 0.02292 0.03588 C 0.01654 0.01852 0.02096 0.02755 0.01602 0.01158 C 0.01549 0.00973 0.01471 0.00834 0.01393 0.00672 C 0.01328 0.00162 0.01289 -0.00208 0.0112 -0.00694 C 0.01055 -0.00879 0.00937 -0.00995 0.00846 -0.0118 C 0.00794 -0.01296 0.00781 -0.01481 0.00703 -0.01551 C 0.00469 -0.01736 -0.00195 -0.01852 -0.00456 -0.01898 C -0.00508 -0.01736 -0.00547 -0.01574 -0.00599 -0.01412 C -0.00638 -0.01296 -0.00703 -0.0118 -0.00729 -0.01041 C -0.00781 -0.00856 -0.00768 -0.00625 -0.00807 -0.0044 C -0.00833 -0.00301 -0.00898 -0.00208 -0.00938 -0.00069 C -0.00977 0.00047 -0.00977 0.00185 -0.01016 0.00301 C -0.01042 0.00417 -0.01107 0.00533 -0.01146 0.00672 C -0.01406 0.01598 -0.00924 0.00324 -0.01419 0.01528 C -0.01497 0.01922 -0.01536 0.01713 -0.01563 0.0176 Z " pathEditMode="relative" ptsTypes="AAAAAAAAAAAAAAAAAAAAAAAAAAAAAAAAAAAAAAAAAAAAAAAAAAAAAAAAAAAAAAAAAAAAAAAAAAAAAAAAAAAAAAAAAAAAAAAAAAAA">
                                      <p:cBhvr>
                                        <p:cTn id="6" dur="1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 -0.0051 L 0.0039 -0.0051 C -0.00599 -0.00649 -0.01576 -0.00741 -0.02552 -0.00903 C -0.03464 -0.01088 -0.04362 -0.01366 -0.05274 -0.01574 C -0.05716 -0.01667 -0.06159 -0.01737 -0.06602 -0.01829 C -0.06745 -0.01852 -0.06888 -0.01945 -0.07045 -0.01968 L -0.17045 -0.02338 C -0.18581 -0.02223 -0.2013 -0.02153 -0.21667 -0.01968 C -0.22149 -0.01899 -0.22604 -0.01737 -0.23073 -0.01574 C -0.24232 -0.01158 -0.23581 -0.01088 -0.24909 -0.00787 C -0.25469 -0.00649 -0.26029 -0.00602 -0.26602 -0.0051 L -0.2888 -0.00255 L -0.32696 4.07407E-6 C -0.33607 0.00277 -0.34779 0.00254 -0.35495 0.01574 C -0.35834 0.02199 -0.3599 0.03055 -0.36237 0.03796 C -0.36511 0.06157 -0.36797 0.07592 -0.36446 0.10208 C -0.36224 0.11944 -0.35834 0.13611 -0.35352 0.15162 C -0.34922 0.16527 -0.34323 0.17708 -0.33737 0.18819 C -0.33177 0.19884 -0.32591 0.20949 -0.31888 0.21713 C -0.29909 0.23888 -0.28034 0.24259 -0.25716 0.24583 C -0.24128 0.24791 -0.22526 0.24745 -0.20938 0.24838 L -0.15938 0.25231 C -0.15 0.25486 -0.14063 0.25648 -0.13138 0.26018 C -0.12995 0.26088 -0.12735 0.26273 -0.12774 0.26551 C -0.12891 0.27222 -0.13203 0.27777 -0.13516 0.2824 C -0.14219 0.29351 -0.15 0.30301 -0.15795 0.3125 C -0.18646 0.34652 -0.20117 0.36666 -0.23438 0.37916 C -0.24766 0.38402 -0.26133 0.38356 -0.27487 0.38564 C -0.30391 0.36805 -0.31367 0.36342 -0.34323 0.33865 C -0.35443 0.32916 -0.36524 0.31759 -0.3763 0.30717 C -0.37917 0.29722 -0.38386 0.28819 -0.38516 0.27708 C -0.38815 0.25 -0.37904 0.21921 -0.37552 0.1949 C -0.37357 0.18101 -0.37266 0.16689 -0.3711 0.15301 C -0.37409 0.125 -0.37422 0.09583 -0.37995 0.06921 C -0.38529 0.04421 -0.40664 0.01875 -0.41823 0.00532 C -0.43542 -0.01482 -0.45716 -0.03449 -0.47552 -0.04954 C -0.48203 -0.0551 -0.4888 -0.05926 -0.49545 -0.06389 C -0.50755 -0.06181 -0.50456 -0.06598 -0.51081 -0.03403 C -0.52709 0.05 -0.51003 -0.01482 -0.52487 0.0537 C -0.52761 0.06666 -0.53034 0.07963 -0.53438 0.09143 C -0.54128 0.1118 -0.55261 0.13426 -0.56524 0.14375 C -0.57292 0.14976 -0.58138 0.15069 -0.58946 0.15439 C -0.59492 0.15 -0.60222 0.14976 -0.60573 0.1412 C -0.63099 0.07986 -0.61094 0.05578 -0.63073 -0.01829 C -0.63295 -0.02662 -0.63451 -0.03542 -0.63737 -0.04306 C -0.63907 -0.04769 -0.64167 -0.05093 -0.64388 -0.05487 C -0.65 -0.05348 -0.65664 -0.05533 -0.66237 -0.05093 C -0.67878 -0.03797 -0.71849 -0.00371 -0.7336 0.03148 C -0.7392 0.04444 -0.74245 0.06018 -0.74688 0.07453 C -0.7474 0.08449 -0.74896 0.09467 -0.74831 0.10463 C -0.74753 0.11689 -0.74532 0.1287 -0.74245 0.13981 C -0.73893 0.1537 -0.73503 0.16782 -0.72917 0.17916 C -0.71289 0.21111 -0.69336 0.21898 -0.67045 0.23009 C -0.65612 0.23703 -0.64154 0.24166 -0.62696 0.24699 C -0.61328 0.25208 -0.59961 0.25671 -0.58581 0.26157 C -0.57552 0.26898 -0.56433 0.27314 -0.55495 0.28379 C -0.55196 0.28703 -0.54961 0.29467 -0.55052 0.30069 C -0.55482 0.32662 -0.57787 0.35648 -0.58659 0.37129 C -0.5944 0.38449 -0.63425 0.44976 -0.64688 0.4824 C -0.65 0.49051 -0.65183 0.49976 -0.65417 0.50856 C -0.64818 0.54421 -0.64558 0.58217 -0.62917 0.60926 C -0.62136 0.62222 -0.61185 0.63194 -0.60196 0.63935 C -0.59154 0.64699 -0.57995 0.64884 -0.56888 0.6537 C -0.55795 0.65231 -0.54584 0.6581 -0.53581 0.64976 C -0.4888 0.61018 -0.46732 0.49166 -0.44766 0.42476 C -0.43907 0.39606 -0.43438 0.36342 -0.42331 0.33726 C -0.41966 0.32847 -0.41771 0.3162 -0.41237 0.31111 C -0.40248 0.30185 -0.39076 0.30162 -0.37995 0.29676 C -0.353 0.30115 -0.32552 0.29953 -0.29909 0.30995 C -0.28711 0.31458 -0.27657 0.32801 -0.26667 0.3412 C -0.26003 0.35023 -0.25521 0.36296 -0.25052 0.37523 C -0.2405 0.40185 -0.23646 0.42708 -0.23138 0.45763 C -0.22852 0.47476 -0.22604 0.49236 -0.22331 0.50995 C -0.22279 0.5331 -0.22266 0.59444 -0.21745 0.61967 C -0.21367 0.63796 -0.20912 0.65694 -0.2013 0.6706 C -0.17787 0.71157 -0.15651 0.7074 -0.1263 0.71898 C -0.09597 0.73055 -0.0599 0.7493 -0.02917 0.75694 C -0.01589 0.76018 -0.00222 0.75949 0.0112 0.76088 C 0.02343 0.75902 0.03698 0.76527 0.04804 0.75555 C 0.05911 0.7456 0.06732 0.72569 0.07304 0.70601 C 0.0819 0.67523 0.09166 0.59027 0.09648 0.55162 C 0.09557 0.53287 0.09609 0.51365 0.09362 0.49537 C 0.09088 0.47569 0.08073 0.45069 0.07083 0.44051 C 0.0487 0.41782 0.02513 0.40509 0.00026 0.39745 C -0.01146 0.39398 -0.02344 0.39398 -0.03516 0.39097 C -0.0586 0.38472 -0.07826 0.37592 -0.10052 0.35949 C -0.11407 0.34953 -0.12761 0.33888 -0.14024 0.32546 C -0.18047 0.2824 -0.19636 0.25555 -0.22995 0.20138 C -0.2362 0.1912 -0.24258 0.18101 -0.24831 0.1699 C -0.25222 0.1625 -0.25508 0.15254 -0.26016 0.14768 C -0.26589 0.14213 -0.27279 0.14259 -0.27917 0.13981 C -0.28998 0.15208 -0.3013 0.16296 -0.31159 0.17662 C -0.33464 0.20694 -0.37917 0.27199 -0.37917 0.27199 C -0.38268 0.28726 -0.3875 0.30162 -0.38946 0.31759 C -0.39076 0.32754 -0.39089 0.33842 -0.3888 0.34768 C -0.38112 0.38194 -0.35534 0.40949 -0.33946 0.42222 C -0.32383 0.43495 -0.30716 0.44375 -0.29024 0.44976 C -0.26823 0.4574 -0.21354 0.45694 -0.19167 0.45763 C -0.17214 0.45532 -0.15222 0.45671 -0.13295 0.45092 C -0.11823 0.44676 -0.1043 0.43588 -0.09024 0.42754 C -0.0405 0.39745 -0.03985 0.40069 0.00234 0.34259 C 0.04427 0.28495 0.01041 0.32176 0.04505 0.26273 C 0.05612 0.24398 0.06953 0.22986 0.08034 0.21041 C 0.08359 0.20486 0.08646 0.19884 0.08984 0.19351 C 0.09271 0.18912 0.09596 0.18611 0.0987 0.18171 C 0.10638 0.1699 0.1138 0.15879 0.11862 0.14259 C 0.12031 0.1368 0.12109 0.13032 0.12226 0.1243 C 0.12278 0.11689 0.12396 0.10949 0.1237 0.10208 C 0.12343 0.09189 0.1194 0.07361 0.11705 0.06412 C 0.11419 0.05138 0.10859 0.03171 0.10455 0.02222 C 0.10169 0.01527 0.1 0.00578 0.09583 0.00138 C 0.09336 -0.00116 0.09114 -0.0051 0.08841 -0.00649 C 0.08672 -0.00741 0.08502 -0.00857 0.08333 -0.00903 C 0.08034 -0.00996 0.07734 -0.00973 0.07448 -0.01042 C 0.07096 -0.01112 0.06758 -0.01204 0.06419 -0.01297 C 0.03997 -0.01968 0.06627 -0.01204 0.05026 -0.01829 C 0.04857 -0.01899 0.04674 -0.01899 0.04505 -0.01968 C 0.03216 -0.02338 0.05299 -0.01783 0.0362 -0.02223 C 0.03203 -0.02176 0.02773 -0.02292 0.0237 -0.02084 C 0.0207 -0.01922 0.01836 -0.01482 0.01562 -0.01181 C 0.01419 -0.00996 0.0125 -0.0088 0.0112 -0.00649 C 0.00924 -0.00301 0.01041 -0.00417 0.00755 -0.00255 C 0.00508 -0.00533 0.00442 -0.00487 0.0039 -0.0051 Z " pathEditMode="relative" ptsTypes="AAAAAAAAAAAAAAAAAAAAAAAAAAAAAAAAAAAAAAAAAAAAAAAAAAAAAAAAAAAAAAAAAAAAAAAAAAAAAAAAAAAAAAAAAAAAAAAAAAAAAAAAAAAAAAAAAAAAAAAAAAA">
                                      <p:cBhvr>
                                        <p:cTn id="8" dur="7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0.0051 L -0.00104 0.0051 C 0.01198 0.01389 0.00013 0.00695 0.02474 0.01181 C 0.02969 0.01273 0.03451 0.01435 0.03946 0.01551 C 0.04688 0.01111 0.05443 0.00834 0.06081 -2.59259E-6 C 0.06302 -0.00301 0.06498 -0.00671 0.06667 -0.01041 C 0.0681 -0.01365 0.06914 -0.01759 0.07032 -0.02106 C 0.07513 -0.06365 0.07448 -0.04838 0.0681 -0.12153 C 0.06589 -0.14815 0.06133 -0.18009 0.04974 -0.2 C 0.04558 -0.20717 0.03933 -0.20926 0.03438 -0.21435 C 0.03099 -0.21782 0.028 -0.22222 0.02474 -0.22615 C 0.02136 -0.23495 0.0168 -0.24259 0.01446 -0.25231 C 0.00378 -0.29815 0.00599 -0.3199 0.00495 -0.3699 C 0.00873 -0.39745 0.00886 -0.4243 0.02474 -0.44051 C 0.03125 -0.44722 0.03946 -0.44583 0.04688 -0.44838 C 0.07539 -0.44236 0.08373 -0.44467 0.11081 -0.42106 C 0.11498 -0.41736 0.14011 -0.3868 0.1461 -0.37384 C 0.15 -0.36551 0.15261 -0.35578 0.1556 -0.34653 C 0.16914 -0.30393 0.1823 -0.26134 0.19532 -0.21828 C 0.2017 -0.19768 0.20834 -0.17708 0.21368 -0.15555 C 0.22058 -0.12824 0.22344 -0.09629 0.23438 -0.07338 C 0.2392 -0.06273 0.24349 -0.05115 0.24909 -0.0419 C 0.25547 -0.03102 0.26276 -0.02153 0.27032 -0.01319 C 0.29193 0.01088 0.31563 0.03125 0.34024 0.04306 C 0.35951 0.05232 0.3836 0.05371 0.40339 0.05625 L 0.42618 0.05093 C 0.43256 0.04954 0.43907 0.04931 0.44532 0.04699 C 0.45391 0.04375 0.46198 0.0382 0.47032 0.03403 C 0.47383 0.02523 0.47865 0.01783 0.4806 0.00787 C 0.48243 -0.00115 0.4819 -0.01134 0.48138 -0.02106 C 0.48073 -0.03264 0.48034 -0.0449 0.47696 -0.05486 C 0.46446 -0.09259 0.44662 -0.11528 0.42474 -0.13333 C 0.41329 -0.14305 0.40026 -0.14606 0.38868 -0.15555 C 0.3793 -0.16365 0.3711 -0.17569 0.36224 -0.18565 C 0.35834 -0.19791 0.35313 -0.20903 0.35052 -0.22222 C 0.34818 -0.23379 0.34636 -0.24676 0.34753 -0.25879 C 0.3487 -0.2699 0.35196 -0.28125 0.35717 -0.28773 C 0.37552 -0.31041 0.39753 -0.30509 0.4181 -0.30602 C 0.44414 -0.29143 0.45977 -0.28657 0.48282 -0.25879 C 0.52579 -0.2074 0.53243 -0.17847 0.57552 -0.14768 C 0.60495 -0.12685 0.62071 -0.12685 0.65131 -0.12037 C 0.66003 -0.12245 0.66927 -0.12199 0.67774 -0.12685 C 0.69011 -0.13403 0.70118 -0.16296 0.70638 -0.18055 C 0.72058 -0.22754 0.72032 -0.23842 0.72631 -0.28634 C 0.72865 -0.33657 0.72995 -0.33634 0.72631 -0.38958 C 0.72539 -0.40278 0.72461 -0.41643 0.72188 -0.4287 C 0.71862 -0.44259 0.71511 -0.4574 0.7086 -0.46666 C 0.70052 -0.47801 0.68946 -0.48055 0.67995 -0.48773 C 0.6448 -0.48426 0.61667 -0.47662 0.58217 -0.49028 C 0.57448 -0.49328 0.56797 -0.50254 0.56081 -0.50856 C 0.55912 -0.51759 0.55573 -0.52639 0.5556 -0.53588 C 0.55534 -0.56597 0.56355 -0.58217 0.57552 -0.60139 C 0.58204 -0.6118 0.58907 -0.62129 0.59688 -0.6287 C 0.60677 -0.63842 0.65092 -0.66805 0.66159 -0.67315 C 0.74349 -0.71342 0.69454 -0.67754 0.73881 -0.7125 C 0.74115 -0.71852 0.74519 -0.72338 0.7461 -0.73078 C 0.74675 -0.73611 0.74558 -0.74282 0.7431 -0.74653 C 0.73204 -0.76296 0.70248 -0.75995 0.69388 -0.76088 C 0.67552 -0.75995 0.65717 -0.75995 0.63881 -0.7581 C 0.62149 -0.75648 0.60443 -0.75115 0.58724 -0.75046 C 0.55417 -0.74884 0.5211 -0.75115 0.48802 -0.75162 C 0.47552 -0.75301 0.46302 -0.7537 0.45052 -0.75555 C 0.37032 -0.76736 0.45482 -0.75694 0.3931 -0.76736 C 0.35912 -0.77315 0.34089 -0.77361 0.3056 -0.77639 C 0.2948 -0.77546 0.25638 -0.77361 0.2431 -0.76481 C 0.23789 -0.76134 0.23438 -0.75254 0.22995 -0.74653 C 0.22605 -0.73171 0.2211 -0.71759 0.2181 -0.70208 C 0.21537 -0.68773 0.21524 -0.67222 0.21302 -0.65764 C 0.20847 -0.62824 0.20013 -0.57708 0.18503 -0.55694 C 0.17474 -0.54305 0.16107 -0.53958 0.14896 -0.53078 C 0.1155 -0.5456 0.10079 -0.54143 0.07774 -0.58703 C 0.07579 -0.59074 0.03321 -0.70555 0.01302 -0.72546 C 0.0073 -0.73102 0.00026 -0.72893 -0.00612 -0.73078 C -0.01106 -0.72546 -0.01679 -0.72222 -0.02083 -0.71504 C -0.03372 -0.69213 -0.03515 -0.67268 -0.04062 -0.64328 C -0.03776 -0.62477 -0.03671 -0.60532 -0.0319 -0.58819 C -0.02083 -0.54953 -0.00273 -0.5294 0.0181 -0.50995 C 0.03477 -0.49421 0.05183 -0.47893 0.06967 -0.46805 C 0.08555 -0.45833 0.10222 -0.45254 0.11888 -0.44838 C 0.18047 -0.43333 0.22162 -0.43634 0.28438 -0.43403 L 0.44467 -0.42754 C 0.50287 -0.39259 0.47826 -0.40879 0.51888 -0.38055 C 0.52227 -0.37523 0.52722 -0.37199 0.52917 -0.36481 C 0.53542 -0.34074 0.51329 -0.3162 0.50782 -0.30995 C 0.49779 -0.29791 0.48672 -0.28889 0.47552 -0.28102 C 0.4517 -0.26458 0.42735 -0.25486 0.40196 -0.25092 C 0.3849 -0.24838 0.36771 -0.24838 0.35052 -0.24722 L 0.25196 -0.25764 L 0.20339 -0.26157 C 0.19089 -0.26111 0.17839 -0.26134 0.16589 -0.26018 C 0.14922 -0.25856 0.12331 -0.25324 0.10638 -0.24838 C 0.10144 -0.24699 0.09662 -0.2449 0.09167 -0.24328 C 0.07982 -0.24352 0.02995 -0.24722 0.0086 -0.2419 C 0.00482 -0.24097 -0.01067 -0.22754 -0.01198 -0.22615 C -0.0207 -0.21759 -0.02695 -0.2037 -0.03333 -0.19097 C -0.03372 -0.18657 -0.03554 -0.16921 -0.03554 -0.16342 C -0.03554 -0.15764 -0.03476 -0.13541 -0.03411 -0.12685 C -0.03372 -0.12199 -0.03294 -0.11736 -0.03255 -0.1125 C -0.03229 -0.10764 -0.03242 -0.10278 -0.0319 -0.09815 C -0.03138 -0.09444 -0.03046 -0.09097 -0.02968 -0.08773 C -0.02708 -0.07708 -0.02421 -0.06666 -0.02161 -0.05625 C -0.02031 -0.05139 -0.01914 -0.04676 -0.01783 -0.0419 C -0.01718 -0.03935 -0.01614 -0.0368 -0.01562 -0.03403 C -0.01549 -0.03264 -0.01536 -0.03125 -0.01497 -0.03009 C -0.01432 -0.0287 -0.01354 -0.02754 -0.01276 -0.02615 C -0.01237 -0.02361 -0.01185 -0.01967 -0.01132 -0.01713 C -0.0108 -0.01528 -0.01015 -0.01365 -0.00976 -0.0118 C -0.0095 -0.01018 -0.0095 -0.00833 -0.00911 -0.00671 C -0.00872 -0.00509 -0.00794 -0.00416 -0.00755 -0.00278 C -0.00729 -0.00139 -0.00729 0.00023 -0.0069 0.00116 C -0.00546 0.0044 -0.00195 0.0044 -0.00104 0.0051 Z " pathEditMode="relative" ptsTypes="AAAAAAAAAAAAAAAAAAAAAAAAAAAAAAAAAAAAAAAAAAAAAAAAAAAAAAAAAAAAAAAAAAAAAAAAAAAAAAAAAAAAAAAAAAAAAAAAAAAAAAAAAAAAAAA">
                                      <p:cBhvr>
                                        <p:cTn id="10" dur="1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92 -0.00138 L -0.00092 -0.00138 C -0.00925 -0.00023 -0.01758 0.00255 -0.02592 0.00255 C -0.03555 0.00255 -0.0612 -0.00092 -0.07592 -0.00277 C -0.13516 -0.00208 -0.17553 0.00278 -0.23034 -0.00671 C -0.23972 -0.00833 -0.24896 -0.01203 -0.25834 -0.01458 C -0.26537 -0.01643 -0.27253 -0.01805 -0.27969 -0.01967 C -0.2823 -0.02152 -0.28516 -0.02268 -0.28776 -0.025 C -0.28868 -0.02592 -0.29037 -0.02731 -0.28998 -0.02893 C -0.28568 -0.04583 -0.28138 -0.06342 -0.27448 -0.07731 C -0.27006 -0.08634 -0.26316 -0.09074 -0.25691 -0.0956 C -0.24362 -0.10578 -0.23581 -0.1037 -0.22162 -0.10462 C -0.20612 -0.10115 -0.1905 -0.09976 -0.17526 -0.09421 C -0.16901 -0.09189 -0.16329 -0.08611 -0.15756 -0.08125 C -0.14662 -0.07199 -0.13685 -0.05856 -0.12526 -0.05254 C -0.11394 -0.04652 -0.1017 -0.04814 -0.08998 -0.04583 C -0.05534 -0.04907 -0.0431 -0.04444 -0.0112 -0.06944 C -0.00339 -0.07569 0.00299 -0.0868 0.01002 -0.0956 C 0.01354 -0.11041 0.01783 -0.12453 0.02031 -0.14004 C 0.02382 -0.1618 0.02213 -0.18449 0.0138 -0.20277 C 0.00807 -0.21527 0.00091 -0.22708 -0.00756 -0.23287 C -0.02149 -0.24236 -0.03698 -0.24236 -0.0517 -0.24722 C -0.08516 -0.24583 -0.12214 -0.24861 -0.15534 -0.23402 C -0.17696 -0.22476 -0.20925 -0.19884 -0.22969 -0.18194 C -0.23959 -0.17361 -0.24961 -0.1655 -0.25912 -0.15578 C -0.278 -0.13587 -0.27683 -0.12824 -0.29441 -0.10208 C -0.30287 -0.08958 -0.31094 -0.07523 -0.32084 -0.06689 C -0.32969 -0.05925 -0.33998 -0.05902 -0.34948 -0.05509 C -0.36276 -0.06111 -0.3767 -0.06365 -0.3892 -0.07337 C -0.41342 -0.09212 -0.43907 -0.1287 -0.46055 -0.15694 C -0.47318 -0.19074 -0.48803 -0.23773 -0.50612 -0.26689 C -0.59506 -0.40995 -0.50131 -0.24837 -0.60912 -0.39629 C -0.63178 -0.42731 -0.67422 -0.48032 -0.68998 -0.5243 L -0.70391 -0.56342 C -0.70534 -0.57662 -0.71081 -0.60879 -0.70612 -0.62361 C -0.70287 -0.63379 -0.69701 -0.64097 -0.69141 -0.64722 C -0.67097 -0.6699 -0.65534 -0.66597 -0.63034 -0.67083 C -0.59675 -0.66851 -0.57474 -0.66851 -0.54063 -0.66018 C -0.52982 -0.65763 -0.51875 -0.65462 -0.50834 -0.64861 C -0.48217 -0.6331 -0.45717 -0.61226 -0.43112 -0.59629 C -0.41836 -0.58842 -0.40612 -0.57685 -0.39284 -0.57268 C -0.37305 -0.56666 -0.35274 -0.56828 -0.33256 -0.5662 C -0.2931 -0.56944 -0.28425 -0.56712 -0.24727 -0.58055 C -0.23803 -0.58379 -0.22917 -0.58958 -0.22006 -0.59351 C -0.21003 -0.59791 -0.2 -0.60138 -0.18998 -0.60532 C -0.15287 -0.6037 -0.1181 -0.60115 -0.08034 -0.60925 C -0.06745 -0.61203 -0.05534 -0.62245 -0.04284 -0.62893 C -0.03724 -0.63587 -0.0306 -0.64074 -0.02592 -0.64976 C -0.01797 -0.6655 -0.02084 -0.68587 -0.0237 -0.70347 C -0.02526 -0.7125 -0.0267 -0.72245 -0.03034 -0.72962 C -0.03542 -0.73935 -0.04206 -0.74606 -0.0487 -0.75185 C -0.06967 -0.76967 -0.08151 -0.76944 -0.10469 -0.77407 L -0.14805 -0.78171 C -0.16276 -0.78101 -0.17748 -0.78101 -0.19219 -0.77916 C -0.20573 -0.77754 -0.21901 -0.77129 -0.23256 -0.77129 C -0.28855 -0.77199 -0.40026 -0.78171 -0.40026 -0.78171 C -0.4125 -0.78009 -0.42513 -0.78263 -0.43698 -0.77662 C -0.44987 -0.77013 -0.46146 -0.75717 -0.47305 -0.74513 C -0.49193 -0.72592 -0.54519 -0.67106 -0.56862 -0.63148 C -0.57513 -0.62037 -0.5806 -0.6074 -0.58633 -0.5949 C -0.60326 -0.55671 -0.61459 -0.5162 -0.63998 -0.48912 C -0.64727 -0.48125 -0.65456 -0.47291 -0.66198 -0.4655 C -0.69766 -0.42962 -0.67149 -0.45949 -0.69727 -0.42893 C -0.69831 -0.41481 -0.7 -0.4125 -0.6892 -0.40138 C -0.65651 -0.36828 -0.63425 -0.3787 -0.59284 -0.37407 L -0.44506 -0.37523 C -0.425 -0.37523 -0.40495 -0.37337 -0.38477 -0.37407 C -0.35678 -0.375 -0.32891 -0.37824 -0.30092 -0.38055 C -0.28998 -0.3875 -0.27904 -0.3956 -0.26784 -0.40138 C -0.25599 -0.40763 -0.24349 -0.40995 -0.23191 -0.41712 C -0.21967 -0.42453 -0.2086 -0.4368 -0.19662 -0.44467 C -0.18191 -0.45393 -0.16641 -0.45879 -0.1517 -0.46805 C -0.07878 -0.51458 -0.13399 -0.49444 -0.07227 -0.51134 C -0.05261 -0.50208 4.375E-6 -0.47939 0.02187 -0.46412 C 0.0345 -0.45532 0.04635 -0.44328 0.05859 -0.43287 C 0.06809 -0.40856 0.07187 -0.40949 0.05351 -0.37407 C 0.03945 -0.34699 -0.0267 -0.27916 -0.03555 -0.27199 C -0.04701 -0.26273 -0.06003 -0.26157 -0.07227 -0.25625 C -0.16016 -0.26666 -0.12396 -0.27175 -0.18112 -0.25763 L -0.25756 -0.21064 C -0.27045 -0.20254 -0.28282 -0.19236 -0.29584 -0.18587 C -0.34102 -0.16319 -0.37865 -0.15162 -0.41862 -0.1074 C -0.43555 -0.08865 -0.45183 -0.06782 -0.46941 -0.05115 L -0.51498 -0.0081 C -0.51589 -0.00578 -0.51797 -0.00416 -0.51784 -0.00138 C -0.51745 0.00672 -0.50977 0.0125 -0.50691 0.01413 C -0.49545 0.0213 -0.46849 0.03612 -0.45469 0.04028 C -0.44714 0.0426 -0.4125 0.04538 -0.40977 0.04561 C -0.39454 0.04352 -0.37943 0.04051 -0.3642 0.03913 C -0.33933 0.03658 -0.31237 0.03843 -0.28776 0.03913 C -0.21446 0.05348 -0.24818 0.04885 -0.18698 0.05463 C -0.16615 0.05163 -0.14519 0.05047 -0.12448 0.04561 C -0.03555 0.025 -0.13347 0.03588 -0.04584 0.022 C -0.03659 0.02061 -0.02722 0.0213 -0.01784 0.02084 C -0.0125 0.02038 -0.00704 0.01991 -0.0017 0.01945 C -0.00066 0.01899 0.00117 0.01991 0.0013 0.01806 C 0.00143 0.01413 -0.00092 0.00649 -0.00092 0.00649 C -0.0017 -0.00185 -0.00092 -0.00023 -0.00092 -0.00138 Z " pathEditMode="relative" ptsTypes="AAAAAAAAAAAAAAAAAAAAAAAAAAAAAAAAAAAAAAAAAAAAAAAAAAAAAAAAAAAAAAAAAAAAAAAAAAAAAAAAAAAAAAAAAAAAAAAAAA">
                                      <p:cBhvr>
                                        <p:cTn id="12" dur="15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55" grpId="0"/>
      <p:bldP spid="57" grpId="0"/>
      <p:bldP spid="5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Obsah obrázku strom, obloha, exteriér, město&#10;&#10;Popis byl vytvořen automaticky">
            <a:extLst>
              <a:ext uri="{FF2B5EF4-FFF2-40B4-BE49-F238E27FC236}">
                <a16:creationId xmlns:a16="http://schemas.microsoft.com/office/drawing/2014/main" id="{C8E9A604-28C4-4B4B-B07F-CF6D71C85A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4935" y="1187170"/>
            <a:ext cx="6722129" cy="4483660"/>
          </a:xfrm>
          <a:prstGeom prst="rect">
            <a:avLst/>
          </a:prstGeom>
        </p:spPr>
      </p:pic>
      <p:sp>
        <p:nvSpPr>
          <p:cNvPr id="6" name="Obdélník 5">
            <a:extLst>
              <a:ext uri="{FF2B5EF4-FFF2-40B4-BE49-F238E27FC236}">
                <a16:creationId xmlns:a16="http://schemas.microsoft.com/office/drawing/2014/main" id="{F5B6A012-9410-4F9B-A07B-68EE660598D8}"/>
              </a:ext>
            </a:extLst>
          </p:cNvPr>
          <p:cNvSpPr/>
          <p:nvPr/>
        </p:nvSpPr>
        <p:spPr>
          <a:xfrm>
            <a:off x="2734935" y="1187172"/>
            <a:ext cx="2240710" cy="15032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800" dirty="0"/>
              <a:t>1</a:t>
            </a:r>
          </a:p>
        </p:txBody>
      </p:sp>
      <p:sp>
        <p:nvSpPr>
          <p:cNvPr id="15" name="Obdélník 14">
            <a:extLst>
              <a:ext uri="{FF2B5EF4-FFF2-40B4-BE49-F238E27FC236}">
                <a16:creationId xmlns:a16="http://schemas.microsoft.com/office/drawing/2014/main" id="{1C36AEAE-EF6B-429D-9FCA-B8D41EE225B7}"/>
              </a:ext>
            </a:extLst>
          </p:cNvPr>
          <p:cNvSpPr/>
          <p:nvPr/>
        </p:nvSpPr>
        <p:spPr>
          <a:xfrm>
            <a:off x="4975645" y="1187172"/>
            <a:ext cx="2240710" cy="15032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800" dirty="0"/>
              <a:t>2</a:t>
            </a:r>
          </a:p>
        </p:txBody>
      </p:sp>
      <p:sp>
        <p:nvSpPr>
          <p:cNvPr id="16" name="Obdélník 15">
            <a:extLst>
              <a:ext uri="{FF2B5EF4-FFF2-40B4-BE49-F238E27FC236}">
                <a16:creationId xmlns:a16="http://schemas.microsoft.com/office/drawing/2014/main" id="{4D8FCA95-D9B9-487D-A5BD-4365E9127756}"/>
              </a:ext>
            </a:extLst>
          </p:cNvPr>
          <p:cNvSpPr/>
          <p:nvPr/>
        </p:nvSpPr>
        <p:spPr>
          <a:xfrm>
            <a:off x="7216354" y="1187171"/>
            <a:ext cx="2240710" cy="15032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800" dirty="0"/>
              <a:t>3</a:t>
            </a:r>
          </a:p>
        </p:txBody>
      </p:sp>
      <p:sp>
        <p:nvSpPr>
          <p:cNvPr id="17" name="Obdélník 16">
            <a:extLst>
              <a:ext uri="{FF2B5EF4-FFF2-40B4-BE49-F238E27FC236}">
                <a16:creationId xmlns:a16="http://schemas.microsoft.com/office/drawing/2014/main" id="{F31B04A9-AD8F-48D8-B538-62952192B219}"/>
              </a:ext>
            </a:extLst>
          </p:cNvPr>
          <p:cNvSpPr/>
          <p:nvPr/>
        </p:nvSpPr>
        <p:spPr>
          <a:xfrm>
            <a:off x="2734935" y="2690444"/>
            <a:ext cx="2240710" cy="15032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800" dirty="0"/>
              <a:t>4</a:t>
            </a:r>
          </a:p>
        </p:txBody>
      </p:sp>
      <p:sp>
        <p:nvSpPr>
          <p:cNvPr id="18" name="Obdélník 17">
            <a:extLst>
              <a:ext uri="{FF2B5EF4-FFF2-40B4-BE49-F238E27FC236}">
                <a16:creationId xmlns:a16="http://schemas.microsoft.com/office/drawing/2014/main" id="{7B0EFC60-F619-4A3F-AA3E-40C0ADADF50F}"/>
              </a:ext>
            </a:extLst>
          </p:cNvPr>
          <p:cNvSpPr/>
          <p:nvPr/>
        </p:nvSpPr>
        <p:spPr>
          <a:xfrm>
            <a:off x="4975645" y="2690444"/>
            <a:ext cx="2240710" cy="15032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800" dirty="0"/>
              <a:t>5</a:t>
            </a:r>
          </a:p>
        </p:txBody>
      </p:sp>
      <p:sp>
        <p:nvSpPr>
          <p:cNvPr id="19" name="Obdélník 18">
            <a:extLst>
              <a:ext uri="{FF2B5EF4-FFF2-40B4-BE49-F238E27FC236}">
                <a16:creationId xmlns:a16="http://schemas.microsoft.com/office/drawing/2014/main" id="{202F9CDB-01AF-4BEE-A232-8849DF2E54AD}"/>
              </a:ext>
            </a:extLst>
          </p:cNvPr>
          <p:cNvSpPr/>
          <p:nvPr/>
        </p:nvSpPr>
        <p:spPr>
          <a:xfrm>
            <a:off x="7216354" y="2690443"/>
            <a:ext cx="2240710" cy="15032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800" dirty="0"/>
              <a:t>6</a:t>
            </a:r>
          </a:p>
        </p:txBody>
      </p:sp>
      <p:sp>
        <p:nvSpPr>
          <p:cNvPr id="20" name="Obdélník 19">
            <a:extLst>
              <a:ext uri="{FF2B5EF4-FFF2-40B4-BE49-F238E27FC236}">
                <a16:creationId xmlns:a16="http://schemas.microsoft.com/office/drawing/2014/main" id="{1EF7D4CD-4F59-40F9-8B04-8F44771E990E}"/>
              </a:ext>
            </a:extLst>
          </p:cNvPr>
          <p:cNvSpPr/>
          <p:nvPr/>
        </p:nvSpPr>
        <p:spPr>
          <a:xfrm>
            <a:off x="2734935" y="4167558"/>
            <a:ext cx="2240710" cy="15032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800" dirty="0"/>
              <a:t>7</a:t>
            </a:r>
          </a:p>
        </p:txBody>
      </p:sp>
      <p:sp>
        <p:nvSpPr>
          <p:cNvPr id="21" name="Obdélník 20">
            <a:extLst>
              <a:ext uri="{FF2B5EF4-FFF2-40B4-BE49-F238E27FC236}">
                <a16:creationId xmlns:a16="http://schemas.microsoft.com/office/drawing/2014/main" id="{8117C03C-A452-429A-B0C6-FD9AE6804467}"/>
              </a:ext>
            </a:extLst>
          </p:cNvPr>
          <p:cNvSpPr/>
          <p:nvPr/>
        </p:nvSpPr>
        <p:spPr>
          <a:xfrm>
            <a:off x="4975645" y="4167558"/>
            <a:ext cx="2240710" cy="15032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800" dirty="0"/>
              <a:t>8</a:t>
            </a:r>
          </a:p>
        </p:txBody>
      </p:sp>
      <p:sp>
        <p:nvSpPr>
          <p:cNvPr id="22" name="Obdélník 21">
            <a:extLst>
              <a:ext uri="{FF2B5EF4-FFF2-40B4-BE49-F238E27FC236}">
                <a16:creationId xmlns:a16="http://schemas.microsoft.com/office/drawing/2014/main" id="{B64D2E69-51E4-41A4-9D02-B99D2CE4A13B}"/>
              </a:ext>
            </a:extLst>
          </p:cNvPr>
          <p:cNvSpPr/>
          <p:nvPr/>
        </p:nvSpPr>
        <p:spPr>
          <a:xfrm>
            <a:off x="7216354" y="4167557"/>
            <a:ext cx="2240710" cy="15032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800" dirty="0"/>
              <a:t>9</a:t>
            </a:r>
          </a:p>
        </p:txBody>
      </p:sp>
      <p:pic>
        <p:nvPicPr>
          <p:cNvPr id="25" name="Grafický objekt 24" descr="Stříška směřující doprava se souvislou výplní">
            <a:hlinkClick r:id="rId3" action="ppaction://hlinksldjump"/>
            <a:extLst>
              <a:ext uri="{FF2B5EF4-FFF2-40B4-BE49-F238E27FC236}">
                <a16:creationId xmlns:a16="http://schemas.microsoft.com/office/drawing/2014/main" id="{E88D271F-01C5-40AB-88C1-AFDD107BFC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990447" y="5670830"/>
            <a:ext cx="914400" cy="914400"/>
          </a:xfrm>
          <a:prstGeom prst="rect">
            <a:avLst/>
          </a:prstGeom>
        </p:spPr>
      </p:pic>
      <p:sp>
        <p:nvSpPr>
          <p:cNvPr id="26" name="TextovéPole 25">
            <a:extLst>
              <a:ext uri="{FF2B5EF4-FFF2-40B4-BE49-F238E27FC236}">
                <a16:creationId xmlns:a16="http://schemas.microsoft.com/office/drawing/2014/main" id="{D3081F8F-B89A-4BE8-953B-AA87C0002F78}"/>
              </a:ext>
            </a:extLst>
          </p:cNvPr>
          <p:cNvSpPr txBox="1"/>
          <p:nvPr/>
        </p:nvSpPr>
        <p:spPr>
          <a:xfrm>
            <a:off x="487018" y="402339"/>
            <a:ext cx="40890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/>
              <a:t>Uhádni město na obrázku:</a:t>
            </a:r>
          </a:p>
        </p:txBody>
      </p:sp>
    </p:spTree>
    <p:extLst>
      <p:ext uri="{BB962C8B-B14F-4D97-AF65-F5344CB8AC3E}">
        <p14:creationId xmlns:p14="http://schemas.microsoft.com/office/powerpoint/2010/main" val="1326769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C8E9A604-28C4-4B4B-B07F-CF6D71C85A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84581" y="1187170"/>
            <a:ext cx="6622836" cy="4483660"/>
          </a:xfrm>
          <a:prstGeom prst="rect">
            <a:avLst/>
          </a:prstGeom>
        </p:spPr>
      </p:pic>
      <p:sp>
        <p:nvSpPr>
          <p:cNvPr id="6" name="Obdélník 5">
            <a:extLst>
              <a:ext uri="{FF2B5EF4-FFF2-40B4-BE49-F238E27FC236}">
                <a16:creationId xmlns:a16="http://schemas.microsoft.com/office/drawing/2014/main" id="{F5B6A012-9410-4F9B-A07B-68EE660598D8}"/>
              </a:ext>
            </a:extLst>
          </p:cNvPr>
          <p:cNvSpPr/>
          <p:nvPr/>
        </p:nvSpPr>
        <p:spPr>
          <a:xfrm>
            <a:off x="2734934" y="1187170"/>
            <a:ext cx="2240710" cy="150327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800" dirty="0"/>
              <a:t>1</a:t>
            </a:r>
          </a:p>
        </p:txBody>
      </p:sp>
      <p:sp>
        <p:nvSpPr>
          <p:cNvPr id="15" name="Obdélník 14">
            <a:extLst>
              <a:ext uri="{FF2B5EF4-FFF2-40B4-BE49-F238E27FC236}">
                <a16:creationId xmlns:a16="http://schemas.microsoft.com/office/drawing/2014/main" id="{1C36AEAE-EF6B-429D-9FCA-B8D41EE225B7}"/>
              </a:ext>
            </a:extLst>
          </p:cNvPr>
          <p:cNvSpPr/>
          <p:nvPr/>
        </p:nvSpPr>
        <p:spPr>
          <a:xfrm>
            <a:off x="4975645" y="1187172"/>
            <a:ext cx="2240710" cy="150327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800" dirty="0"/>
              <a:t>2</a:t>
            </a:r>
          </a:p>
        </p:txBody>
      </p:sp>
      <p:sp>
        <p:nvSpPr>
          <p:cNvPr id="16" name="Obdélník 15">
            <a:extLst>
              <a:ext uri="{FF2B5EF4-FFF2-40B4-BE49-F238E27FC236}">
                <a16:creationId xmlns:a16="http://schemas.microsoft.com/office/drawing/2014/main" id="{4D8FCA95-D9B9-487D-A5BD-4365E9127756}"/>
              </a:ext>
            </a:extLst>
          </p:cNvPr>
          <p:cNvSpPr/>
          <p:nvPr/>
        </p:nvSpPr>
        <p:spPr>
          <a:xfrm>
            <a:off x="7216354" y="1187171"/>
            <a:ext cx="2240710" cy="150327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800" dirty="0"/>
              <a:t>3</a:t>
            </a:r>
          </a:p>
        </p:txBody>
      </p:sp>
      <p:sp>
        <p:nvSpPr>
          <p:cNvPr id="17" name="Obdélník 16">
            <a:extLst>
              <a:ext uri="{FF2B5EF4-FFF2-40B4-BE49-F238E27FC236}">
                <a16:creationId xmlns:a16="http://schemas.microsoft.com/office/drawing/2014/main" id="{F31B04A9-AD8F-48D8-B538-62952192B219}"/>
              </a:ext>
            </a:extLst>
          </p:cNvPr>
          <p:cNvSpPr/>
          <p:nvPr/>
        </p:nvSpPr>
        <p:spPr>
          <a:xfrm>
            <a:off x="2734935" y="2690444"/>
            <a:ext cx="2240710" cy="150327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800" dirty="0"/>
              <a:t>4</a:t>
            </a:r>
          </a:p>
        </p:txBody>
      </p:sp>
      <p:sp>
        <p:nvSpPr>
          <p:cNvPr id="18" name="Obdélník 17">
            <a:extLst>
              <a:ext uri="{FF2B5EF4-FFF2-40B4-BE49-F238E27FC236}">
                <a16:creationId xmlns:a16="http://schemas.microsoft.com/office/drawing/2014/main" id="{7B0EFC60-F619-4A3F-AA3E-40C0ADADF50F}"/>
              </a:ext>
            </a:extLst>
          </p:cNvPr>
          <p:cNvSpPr/>
          <p:nvPr/>
        </p:nvSpPr>
        <p:spPr>
          <a:xfrm>
            <a:off x="4975645" y="2690444"/>
            <a:ext cx="2240710" cy="150327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800" dirty="0"/>
              <a:t>5</a:t>
            </a:r>
          </a:p>
        </p:txBody>
      </p:sp>
      <p:sp>
        <p:nvSpPr>
          <p:cNvPr id="19" name="Obdélník 18">
            <a:extLst>
              <a:ext uri="{FF2B5EF4-FFF2-40B4-BE49-F238E27FC236}">
                <a16:creationId xmlns:a16="http://schemas.microsoft.com/office/drawing/2014/main" id="{202F9CDB-01AF-4BEE-A232-8849DF2E54AD}"/>
              </a:ext>
            </a:extLst>
          </p:cNvPr>
          <p:cNvSpPr/>
          <p:nvPr/>
        </p:nvSpPr>
        <p:spPr>
          <a:xfrm>
            <a:off x="7216354" y="2690443"/>
            <a:ext cx="2240710" cy="150327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800" dirty="0"/>
              <a:t>6</a:t>
            </a:r>
          </a:p>
        </p:txBody>
      </p:sp>
      <p:sp>
        <p:nvSpPr>
          <p:cNvPr id="20" name="Obdélník 19">
            <a:extLst>
              <a:ext uri="{FF2B5EF4-FFF2-40B4-BE49-F238E27FC236}">
                <a16:creationId xmlns:a16="http://schemas.microsoft.com/office/drawing/2014/main" id="{1EF7D4CD-4F59-40F9-8B04-8F44771E990E}"/>
              </a:ext>
            </a:extLst>
          </p:cNvPr>
          <p:cNvSpPr/>
          <p:nvPr/>
        </p:nvSpPr>
        <p:spPr>
          <a:xfrm>
            <a:off x="2734935" y="4167558"/>
            <a:ext cx="2240710" cy="150327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800" dirty="0"/>
              <a:t>7</a:t>
            </a:r>
          </a:p>
        </p:txBody>
      </p:sp>
      <p:sp>
        <p:nvSpPr>
          <p:cNvPr id="21" name="Obdélník 20">
            <a:extLst>
              <a:ext uri="{FF2B5EF4-FFF2-40B4-BE49-F238E27FC236}">
                <a16:creationId xmlns:a16="http://schemas.microsoft.com/office/drawing/2014/main" id="{8117C03C-A452-429A-B0C6-FD9AE6804467}"/>
              </a:ext>
            </a:extLst>
          </p:cNvPr>
          <p:cNvSpPr/>
          <p:nvPr/>
        </p:nvSpPr>
        <p:spPr>
          <a:xfrm>
            <a:off x="4975645" y="4167558"/>
            <a:ext cx="2240710" cy="150327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800" dirty="0"/>
              <a:t>8</a:t>
            </a:r>
          </a:p>
        </p:txBody>
      </p:sp>
      <p:sp>
        <p:nvSpPr>
          <p:cNvPr id="22" name="Obdélník 21">
            <a:extLst>
              <a:ext uri="{FF2B5EF4-FFF2-40B4-BE49-F238E27FC236}">
                <a16:creationId xmlns:a16="http://schemas.microsoft.com/office/drawing/2014/main" id="{B64D2E69-51E4-41A4-9D02-B99D2CE4A13B}"/>
              </a:ext>
            </a:extLst>
          </p:cNvPr>
          <p:cNvSpPr/>
          <p:nvPr/>
        </p:nvSpPr>
        <p:spPr>
          <a:xfrm>
            <a:off x="7216354" y="4167557"/>
            <a:ext cx="2240710" cy="150327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800" dirty="0"/>
              <a:t>9</a:t>
            </a:r>
          </a:p>
        </p:txBody>
      </p:sp>
      <p:pic>
        <p:nvPicPr>
          <p:cNvPr id="12" name="Grafický objekt 11" descr="Stříška směřující doprava se souvislou výplní">
            <a:hlinkClick r:id="rId3" action="ppaction://hlinksldjump"/>
            <a:extLst>
              <a:ext uri="{FF2B5EF4-FFF2-40B4-BE49-F238E27FC236}">
                <a16:creationId xmlns:a16="http://schemas.microsoft.com/office/drawing/2014/main" id="{2EC2FCF4-B67B-4F2B-B279-A6E91119A6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990447" y="5670830"/>
            <a:ext cx="914400" cy="914400"/>
          </a:xfrm>
          <a:prstGeom prst="rect">
            <a:avLst/>
          </a:prstGeom>
        </p:spPr>
      </p:pic>
      <p:sp>
        <p:nvSpPr>
          <p:cNvPr id="13" name="TextovéPole 12">
            <a:extLst>
              <a:ext uri="{FF2B5EF4-FFF2-40B4-BE49-F238E27FC236}">
                <a16:creationId xmlns:a16="http://schemas.microsoft.com/office/drawing/2014/main" id="{C4F88AD0-0162-4069-B206-FA3F5E7B3C1F}"/>
              </a:ext>
            </a:extLst>
          </p:cNvPr>
          <p:cNvSpPr txBox="1"/>
          <p:nvPr/>
        </p:nvSpPr>
        <p:spPr>
          <a:xfrm>
            <a:off x="487018" y="402339"/>
            <a:ext cx="40890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/>
              <a:t>Uhádni město na obrázku:</a:t>
            </a:r>
          </a:p>
        </p:txBody>
      </p:sp>
    </p:spTree>
    <p:extLst>
      <p:ext uri="{BB962C8B-B14F-4D97-AF65-F5344CB8AC3E}">
        <p14:creationId xmlns:p14="http://schemas.microsoft.com/office/powerpoint/2010/main" val="134569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6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C8E9A604-28C4-4B4B-B07F-CF6D71C85A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44983" y="1187170"/>
            <a:ext cx="6702032" cy="448366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sp>
        <p:nvSpPr>
          <p:cNvPr id="6" name="Obdélník 5">
            <a:extLst>
              <a:ext uri="{FF2B5EF4-FFF2-40B4-BE49-F238E27FC236}">
                <a16:creationId xmlns:a16="http://schemas.microsoft.com/office/drawing/2014/main" id="{F5B6A012-9410-4F9B-A07B-68EE660598D8}"/>
              </a:ext>
            </a:extLst>
          </p:cNvPr>
          <p:cNvSpPr/>
          <p:nvPr/>
        </p:nvSpPr>
        <p:spPr>
          <a:xfrm>
            <a:off x="2734934" y="1187170"/>
            <a:ext cx="2240710" cy="150327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800" dirty="0"/>
              <a:t>1</a:t>
            </a:r>
          </a:p>
        </p:txBody>
      </p:sp>
      <p:sp>
        <p:nvSpPr>
          <p:cNvPr id="15" name="Obdélník 14">
            <a:extLst>
              <a:ext uri="{FF2B5EF4-FFF2-40B4-BE49-F238E27FC236}">
                <a16:creationId xmlns:a16="http://schemas.microsoft.com/office/drawing/2014/main" id="{1C36AEAE-EF6B-429D-9FCA-B8D41EE225B7}"/>
              </a:ext>
            </a:extLst>
          </p:cNvPr>
          <p:cNvSpPr/>
          <p:nvPr/>
        </p:nvSpPr>
        <p:spPr>
          <a:xfrm>
            <a:off x="4975645" y="1187172"/>
            <a:ext cx="2240710" cy="150327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800" dirty="0"/>
              <a:t>2</a:t>
            </a:r>
          </a:p>
        </p:txBody>
      </p:sp>
      <p:sp>
        <p:nvSpPr>
          <p:cNvPr id="16" name="Obdélník 15">
            <a:extLst>
              <a:ext uri="{FF2B5EF4-FFF2-40B4-BE49-F238E27FC236}">
                <a16:creationId xmlns:a16="http://schemas.microsoft.com/office/drawing/2014/main" id="{4D8FCA95-D9B9-487D-A5BD-4365E9127756}"/>
              </a:ext>
            </a:extLst>
          </p:cNvPr>
          <p:cNvSpPr/>
          <p:nvPr/>
        </p:nvSpPr>
        <p:spPr>
          <a:xfrm>
            <a:off x="7216354" y="1187171"/>
            <a:ext cx="2240710" cy="150327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800" dirty="0"/>
              <a:t>3</a:t>
            </a:r>
          </a:p>
        </p:txBody>
      </p:sp>
      <p:sp>
        <p:nvSpPr>
          <p:cNvPr id="17" name="Obdélník 16">
            <a:extLst>
              <a:ext uri="{FF2B5EF4-FFF2-40B4-BE49-F238E27FC236}">
                <a16:creationId xmlns:a16="http://schemas.microsoft.com/office/drawing/2014/main" id="{F31B04A9-AD8F-48D8-B538-62952192B219}"/>
              </a:ext>
            </a:extLst>
          </p:cNvPr>
          <p:cNvSpPr/>
          <p:nvPr/>
        </p:nvSpPr>
        <p:spPr>
          <a:xfrm>
            <a:off x="2734935" y="2690444"/>
            <a:ext cx="2240710" cy="150327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800" dirty="0"/>
              <a:t>4</a:t>
            </a:r>
          </a:p>
        </p:txBody>
      </p:sp>
      <p:sp>
        <p:nvSpPr>
          <p:cNvPr id="18" name="Obdélník 17">
            <a:extLst>
              <a:ext uri="{FF2B5EF4-FFF2-40B4-BE49-F238E27FC236}">
                <a16:creationId xmlns:a16="http://schemas.microsoft.com/office/drawing/2014/main" id="{7B0EFC60-F619-4A3F-AA3E-40C0ADADF50F}"/>
              </a:ext>
            </a:extLst>
          </p:cNvPr>
          <p:cNvSpPr/>
          <p:nvPr/>
        </p:nvSpPr>
        <p:spPr>
          <a:xfrm>
            <a:off x="4975645" y="2690444"/>
            <a:ext cx="2240710" cy="150327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800" dirty="0"/>
              <a:t>5</a:t>
            </a:r>
          </a:p>
        </p:txBody>
      </p:sp>
      <p:sp>
        <p:nvSpPr>
          <p:cNvPr id="19" name="Obdélník 18">
            <a:extLst>
              <a:ext uri="{FF2B5EF4-FFF2-40B4-BE49-F238E27FC236}">
                <a16:creationId xmlns:a16="http://schemas.microsoft.com/office/drawing/2014/main" id="{202F9CDB-01AF-4BEE-A232-8849DF2E54AD}"/>
              </a:ext>
            </a:extLst>
          </p:cNvPr>
          <p:cNvSpPr/>
          <p:nvPr/>
        </p:nvSpPr>
        <p:spPr>
          <a:xfrm>
            <a:off x="7216354" y="2690443"/>
            <a:ext cx="2240710" cy="150327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800" dirty="0"/>
              <a:t>6</a:t>
            </a:r>
          </a:p>
        </p:txBody>
      </p:sp>
      <p:sp>
        <p:nvSpPr>
          <p:cNvPr id="20" name="Obdélník 19">
            <a:extLst>
              <a:ext uri="{FF2B5EF4-FFF2-40B4-BE49-F238E27FC236}">
                <a16:creationId xmlns:a16="http://schemas.microsoft.com/office/drawing/2014/main" id="{1EF7D4CD-4F59-40F9-8B04-8F44771E990E}"/>
              </a:ext>
            </a:extLst>
          </p:cNvPr>
          <p:cNvSpPr/>
          <p:nvPr/>
        </p:nvSpPr>
        <p:spPr>
          <a:xfrm>
            <a:off x="2734935" y="4167558"/>
            <a:ext cx="2240710" cy="150327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800" dirty="0"/>
              <a:t>7</a:t>
            </a:r>
          </a:p>
        </p:txBody>
      </p:sp>
      <p:sp>
        <p:nvSpPr>
          <p:cNvPr id="21" name="Obdélník 20">
            <a:extLst>
              <a:ext uri="{FF2B5EF4-FFF2-40B4-BE49-F238E27FC236}">
                <a16:creationId xmlns:a16="http://schemas.microsoft.com/office/drawing/2014/main" id="{8117C03C-A452-429A-B0C6-FD9AE6804467}"/>
              </a:ext>
            </a:extLst>
          </p:cNvPr>
          <p:cNvSpPr/>
          <p:nvPr/>
        </p:nvSpPr>
        <p:spPr>
          <a:xfrm>
            <a:off x="4975645" y="4167558"/>
            <a:ext cx="2240710" cy="150327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800" dirty="0"/>
              <a:t>8</a:t>
            </a:r>
          </a:p>
        </p:txBody>
      </p:sp>
      <p:sp>
        <p:nvSpPr>
          <p:cNvPr id="22" name="Obdélník 21">
            <a:extLst>
              <a:ext uri="{FF2B5EF4-FFF2-40B4-BE49-F238E27FC236}">
                <a16:creationId xmlns:a16="http://schemas.microsoft.com/office/drawing/2014/main" id="{B64D2E69-51E4-41A4-9D02-B99D2CE4A13B}"/>
              </a:ext>
            </a:extLst>
          </p:cNvPr>
          <p:cNvSpPr/>
          <p:nvPr/>
        </p:nvSpPr>
        <p:spPr>
          <a:xfrm>
            <a:off x="7216354" y="4167557"/>
            <a:ext cx="2240710" cy="150327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800" dirty="0"/>
              <a:t>9</a:t>
            </a:r>
          </a:p>
        </p:txBody>
      </p:sp>
      <p:pic>
        <p:nvPicPr>
          <p:cNvPr id="12" name="Grafický objekt 11" descr="Stříška směřující doprava se souvislou výplní">
            <a:hlinkClick r:id="rId3" action="ppaction://hlinksldjump"/>
            <a:extLst>
              <a:ext uri="{FF2B5EF4-FFF2-40B4-BE49-F238E27FC236}">
                <a16:creationId xmlns:a16="http://schemas.microsoft.com/office/drawing/2014/main" id="{127F0900-5781-42A4-8BC4-4299DEF950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990447" y="5670830"/>
            <a:ext cx="914400" cy="914400"/>
          </a:xfrm>
          <a:prstGeom prst="rect">
            <a:avLst/>
          </a:prstGeom>
        </p:spPr>
      </p:pic>
      <p:sp>
        <p:nvSpPr>
          <p:cNvPr id="13" name="TextovéPole 12">
            <a:extLst>
              <a:ext uri="{FF2B5EF4-FFF2-40B4-BE49-F238E27FC236}">
                <a16:creationId xmlns:a16="http://schemas.microsoft.com/office/drawing/2014/main" id="{BBC4FC73-B0D4-4959-A278-1D2E10FBABF6}"/>
              </a:ext>
            </a:extLst>
          </p:cNvPr>
          <p:cNvSpPr txBox="1"/>
          <p:nvPr/>
        </p:nvSpPr>
        <p:spPr>
          <a:xfrm>
            <a:off x="487018" y="402339"/>
            <a:ext cx="40890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/>
              <a:t>Uhádni město na obrázku:</a:t>
            </a:r>
          </a:p>
        </p:txBody>
      </p:sp>
    </p:spTree>
    <p:extLst>
      <p:ext uri="{BB962C8B-B14F-4D97-AF65-F5344CB8AC3E}">
        <p14:creationId xmlns:p14="http://schemas.microsoft.com/office/powerpoint/2010/main" val="1674707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6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C8E9A604-28C4-4B4B-B07F-CF6D71C85A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7453" y="1187170"/>
            <a:ext cx="6717093" cy="448366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sp>
        <p:nvSpPr>
          <p:cNvPr id="6" name="Obdélník 5">
            <a:extLst>
              <a:ext uri="{FF2B5EF4-FFF2-40B4-BE49-F238E27FC236}">
                <a16:creationId xmlns:a16="http://schemas.microsoft.com/office/drawing/2014/main" id="{F5B6A012-9410-4F9B-A07B-68EE660598D8}"/>
              </a:ext>
            </a:extLst>
          </p:cNvPr>
          <p:cNvSpPr/>
          <p:nvPr/>
        </p:nvSpPr>
        <p:spPr>
          <a:xfrm>
            <a:off x="2734935" y="1188000"/>
            <a:ext cx="2240710" cy="150327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800" dirty="0"/>
              <a:t>1</a:t>
            </a:r>
          </a:p>
        </p:txBody>
      </p:sp>
      <p:sp>
        <p:nvSpPr>
          <p:cNvPr id="15" name="Obdélník 14">
            <a:extLst>
              <a:ext uri="{FF2B5EF4-FFF2-40B4-BE49-F238E27FC236}">
                <a16:creationId xmlns:a16="http://schemas.microsoft.com/office/drawing/2014/main" id="{1C36AEAE-EF6B-429D-9FCA-B8D41EE225B7}"/>
              </a:ext>
            </a:extLst>
          </p:cNvPr>
          <p:cNvSpPr/>
          <p:nvPr/>
        </p:nvSpPr>
        <p:spPr>
          <a:xfrm>
            <a:off x="4975645" y="1187172"/>
            <a:ext cx="2240710" cy="150327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800" dirty="0"/>
              <a:t>2</a:t>
            </a:r>
          </a:p>
        </p:txBody>
      </p:sp>
      <p:sp>
        <p:nvSpPr>
          <p:cNvPr id="16" name="Obdélník 15">
            <a:extLst>
              <a:ext uri="{FF2B5EF4-FFF2-40B4-BE49-F238E27FC236}">
                <a16:creationId xmlns:a16="http://schemas.microsoft.com/office/drawing/2014/main" id="{4D8FCA95-D9B9-487D-A5BD-4365E9127756}"/>
              </a:ext>
            </a:extLst>
          </p:cNvPr>
          <p:cNvSpPr/>
          <p:nvPr/>
        </p:nvSpPr>
        <p:spPr>
          <a:xfrm>
            <a:off x="7216354" y="1187171"/>
            <a:ext cx="2240710" cy="150327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800" dirty="0"/>
              <a:t>3</a:t>
            </a:r>
          </a:p>
        </p:txBody>
      </p:sp>
      <p:sp>
        <p:nvSpPr>
          <p:cNvPr id="17" name="Obdélník 16">
            <a:extLst>
              <a:ext uri="{FF2B5EF4-FFF2-40B4-BE49-F238E27FC236}">
                <a16:creationId xmlns:a16="http://schemas.microsoft.com/office/drawing/2014/main" id="{F31B04A9-AD8F-48D8-B538-62952192B219}"/>
              </a:ext>
            </a:extLst>
          </p:cNvPr>
          <p:cNvSpPr/>
          <p:nvPr/>
        </p:nvSpPr>
        <p:spPr>
          <a:xfrm>
            <a:off x="2734935" y="2690444"/>
            <a:ext cx="2240710" cy="150327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800" dirty="0"/>
              <a:t>4</a:t>
            </a:r>
          </a:p>
        </p:txBody>
      </p:sp>
      <p:sp>
        <p:nvSpPr>
          <p:cNvPr id="18" name="Obdélník 17">
            <a:extLst>
              <a:ext uri="{FF2B5EF4-FFF2-40B4-BE49-F238E27FC236}">
                <a16:creationId xmlns:a16="http://schemas.microsoft.com/office/drawing/2014/main" id="{7B0EFC60-F619-4A3F-AA3E-40C0ADADF50F}"/>
              </a:ext>
            </a:extLst>
          </p:cNvPr>
          <p:cNvSpPr/>
          <p:nvPr/>
        </p:nvSpPr>
        <p:spPr>
          <a:xfrm>
            <a:off x="4975645" y="2690444"/>
            <a:ext cx="2240710" cy="150327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800" dirty="0"/>
              <a:t>5</a:t>
            </a:r>
          </a:p>
        </p:txBody>
      </p:sp>
      <p:sp>
        <p:nvSpPr>
          <p:cNvPr id="19" name="Obdélník 18">
            <a:extLst>
              <a:ext uri="{FF2B5EF4-FFF2-40B4-BE49-F238E27FC236}">
                <a16:creationId xmlns:a16="http://schemas.microsoft.com/office/drawing/2014/main" id="{202F9CDB-01AF-4BEE-A232-8849DF2E54AD}"/>
              </a:ext>
            </a:extLst>
          </p:cNvPr>
          <p:cNvSpPr/>
          <p:nvPr/>
        </p:nvSpPr>
        <p:spPr>
          <a:xfrm>
            <a:off x="7216354" y="2690443"/>
            <a:ext cx="2240710" cy="150327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800" dirty="0"/>
              <a:t>6</a:t>
            </a:r>
          </a:p>
        </p:txBody>
      </p:sp>
      <p:sp>
        <p:nvSpPr>
          <p:cNvPr id="20" name="Obdélník 19">
            <a:extLst>
              <a:ext uri="{FF2B5EF4-FFF2-40B4-BE49-F238E27FC236}">
                <a16:creationId xmlns:a16="http://schemas.microsoft.com/office/drawing/2014/main" id="{1EF7D4CD-4F59-40F9-8B04-8F44771E990E}"/>
              </a:ext>
            </a:extLst>
          </p:cNvPr>
          <p:cNvSpPr/>
          <p:nvPr/>
        </p:nvSpPr>
        <p:spPr>
          <a:xfrm>
            <a:off x="2734935" y="4167558"/>
            <a:ext cx="2240710" cy="150327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800" dirty="0"/>
              <a:t>7</a:t>
            </a:r>
          </a:p>
        </p:txBody>
      </p:sp>
      <p:sp>
        <p:nvSpPr>
          <p:cNvPr id="21" name="Obdélník 20">
            <a:extLst>
              <a:ext uri="{FF2B5EF4-FFF2-40B4-BE49-F238E27FC236}">
                <a16:creationId xmlns:a16="http://schemas.microsoft.com/office/drawing/2014/main" id="{8117C03C-A452-429A-B0C6-FD9AE6804467}"/>
              </a:ext>
            </a:extLst>
          </p:cNvPr>
          <p:cNvSpPr/>
          <p:nvPr/>
        </p:nvSpPr>
        <p:spPr>
          <a:xfrm>
            <a:off x="4975645" y="4167558"/>
            <a:ext cx="2240710" cy="150327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800" dirty="0"/>
              <a:t>8</a:t>
            </a:r>
          </a:p>
        </p:txBody>
      </p:sp>
      <p:sp>
        <p:nvSpPr>
          <p:cNvPr id="22" name="Obdélník 21">
            <a:extLst>
              <a:ext uri="{FF2B5EF4-FFF2-40B4-BE49-F238E27FC236}">
                <a16:creationId xmlns:a16="http://schemas.microsoft.com/office/drawing/2014/main" id="{B64D2E69-51E4-41A4-9D02-B99D2CE4A13B}"/>
              </a:ext>
            </a:extLst>
          </p:cNvPr>
          <p:cNvSpPr/>
          <p:nvPr/>
        </p:nvSpPr>
        <p:spPr>
          <a:xfrm>
            <a:off x="7216354" y="4167557"/>
            <a:ext cx="2240710" cy="150327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800" dirty="0"/>
              <a:t>9</a:t>
            </a:r>
          </a:p>
        </p:txBody>
      </p:sp>
      <p:sp>
        <p:nvSpPr>
          <p:cNvPr id="23" name="TextovéPole 22">
            <a:extLst>
              <a:ext uri="{FF2B5EF4-FFF2-40B4-BE49-F238E27FC236}">
                <a16:creationId xmlns:a16="http://schemas.microsoft.com/office/drawing/2014/main" id="{BC75920D-E910-4784-AC8B-0303B5E72B46}"/>
              </a:ext>
            </a:extLst>
          </p:cNvPr>
          <p:cNvSpPr txBox="1"/>
          <p:nvPr/>
        </p:nvSpPr>
        <p:spPr>
          <a:xfrm>
            <a:off x="487018" y="402339"/>
            <a:ext cx="40890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/>
              <a:t>Uhádni město na obrázku:</a:t>
            </a:r>
          </a:p>
        </p:txBody>
      </p:sp>
      <p:pic>
        <p:nvPicPr>
          <p:cNvPr id="24" name="Grafický objekt 23" descr="Zavřít se souvislou výplní">
            <a:hlinkClick r:id="rId3" action="ppaction://hlinksldjump"/>
            <a:extLst>
              <a:ext uri="{FF2B5EF4-FFF2-40B4-BE49-F238E27FC236}">
                <a16:creationId xmlns:a16="http://schemas.microsoft.com/office/drawing/2014/main" id="{4871A522-1F2A-4C26-9EB5-249E987E34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0990447" y="567083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73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6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EEFE75250D3FC4997B14B276BC3EDDC" ma:contentTypeVersion="14" ma:contentTypeDescription="Vytvoří nový dokument" ma:contentTypeScope="" ma:versionID="2a9ea8cb9dcdbf5e130c4c9cfe965f8f">
  <xsd:schema xmlns:xsd="http://www.w3.org/2001/XMLSchema" xmlns:xs="http://www.w3.org/2001/XMLSchema" xmlns:p="http://schemas.microsoft.com/office/2006/metadata/properties" xmlns:ns2="ea518c98-d8b1-46fa-abb6-cd4f664a9521" xmlns:ns3="9268db09-bf76-4ca8-8c80-1af0964466f6" targetNamespace="http://schemas.microsoft.com/office/2006/metadata/properties" ma:root="true" ma:fieldsID="9313a5caae3526555497c8d1e1bafbc4" ns2:_="" ns3:_="">
    <xsd:import namespace="ea518c98-d8b1-46fa-abb6-cd4f664a9521"/>
    <xsd:import namespace="9268db09-bf76-4ca8-8c80-1af0964466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bjectDetectorVersion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518c98-d8b1-46fa-abb6-cd4f664a952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Značky obrázků" ma:readOnly="false" ma:fieldId="{5cf76f15-5ced-4ddc-b409-7134ff3c332f}" ma:taxonomyMulti="true" ma:sspId="400dbb19-e41d-4ce9-b438-6f627add0ba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68db09-bf76-4ca8-8c80-1af0964466f6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6de5dd83-b775-49a8-a460-fd4496e92aeb}" ma:internalName="TaxCatchAll" ma:showField="CatchAllData" ma:web="9268db09-bf76-4ca8-8c80-1af0964466f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a518c98-d8b1-46fa-abb6-cd4f664a9521">
      <Terms xmlns="http://schemas.microsoft.com/office/infopath/2007/PartnerControls"/>
    </lcf76f155ced4ddcb4097134ff3c332f>
    <TaxCatchAll xmlns="9268db09-bf76-4ca8-8c80-1af0964466f6" xsi:nil="true"/>
  </documentManagement>
</p:properties>
</file>

<file path=customXml/itemProps1.xml><?xml version="1.0" encoding="utf-8"?>
<ds:datastoreItem xmlns:ds="http://schemas.openxmlformats.org/officeDocument/2006/customXml" ds:itemID="{ACB8376F-736E-4D80-8311-398D9631B217}"/>
</file>

<file path=customXml/itemProps2.xml><?xml version="1.0" encoding="utf-8"?>
<ds:datastoreItem xmlns:ds="http://schemas.openxmlformats.org/officeDocument/2006/customXml" ds:itemID="{A3FBBAB7-4EC8-4CB5-B20D-E97A49B26512}"/>
</file>

<file path=customXml/itemProps3.xml><?xml version="1.0" encoding="utf-8"?>
<ds:datastoreItem xmlns:ds="http://schemas.openxmlformats.org/officeDocument/2006/customXml" ds:itemID="{C695A15B-A67D-49A5-B0E4-2CD8A823B400}"/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62</Words>
  <Application>Microsoft Office PowerPoint</Application>
  <PresentationFormat>Širokoúhlá obrazovka</PresentationFormat>
  <Paragraphs>45</Paragraphs>
  <Slides>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Ludvík Hradílek</dc:creator>
  <cp:lastModifiedBy>Ludvík Hradílek</cp:lastModifiedBy>
  <cp:revision>3</cp:revision>
  <dcterms:created xsi:type="dcterms:W3CDTF">2021-07-27T12:02:29Z</dcterms:created>
  <dcterms:modified xsi:type="dcterms:W3CDTF">2021-07-27T14:38:24Z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0x0101002EEFE75250D3FC4997B14B276BC3EDDC</vt:lpwstr>
  </property>
</Properties>
</file>