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9" r:id="rId6"/>
    <p:sldId id="268" r:id="rId7"/>
    <p:sldId id="270" r:id="rId8"/>
    <p:sldId id="267" r:id="rId9"/>
    <p:sldId id="269" r:id="rId10"/>
    <p:sldId id="271" r:id="rId11"/>
    <p:sldId id="272" r:id="rId12"/>
    <p:sldId id="264" r:id="rId13"/>
    <p:sldId id="265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D69D1A-2592-49C4-AF5E-B0D47CE8569F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FE72672-F174-4AC9-9DA7-016ED4A65818}">
      <dgm:prSet phldrT="[Text]"/>
      <dgm:spPr/>
      <dgm:t>
        <a:bodyPr/>
        <a:lstStyle/>
        <a:p>
          <a:r>
            <a:rPr lang="cs-CZ" dirty="0" err="1"/>
            <a:t>Radiohouse</a:t>
          </a:r>
          <a:r>
            <a:rPr lang="cs-CZ" dirty="0"/>
            <a:t> s.r.o.</a:t>
          </a:r>
        </a:p>
      </dgm:t>
    </dgm:pt>
    <dgm:pt modelId="{4503E8D7-1BD7-4A6F-8EC8-825C6020242C}" type="parTrans" cxnId="{A8F2888F-F5B7-4182-8AA4-5072B92723AD}">
      <dgm:prSet/>
      <dgm:spPr/>
      <dgm:t>
        <a:bodyPr/>
        <a:lstStyle/>
        <a:p>
          <a:endParaRPr lang="cs-CZ"/>
        </a:p>
      </dgm:t>
    </dgm:pt>
    <dgm:pt modelId="{4228EF96-5913-431C-9620-40DCFE6B3E81}" type="sibTrans" cxnId="{A8F2888F-F5B7-4182-8AA4-5072B92723AD}">
      <dgm:prSet/>
      <dgm:spPr/>
      <dgm:t>
        <a:bodyPr/>
        <a:lstStyle/>
        <a:p>
          <a:endParaRPr lang="cs-CZ"/>
        </a:p>
      </dgm:t>
    </dgm:pt>
    <dgm:pt modelId="{E2D47455-969E-4030-A673-BEF3D8A5BC41}" type="asst">
      <dgm:prSet phldrT="[Text]"/>
      <dgm:spPr/>
      <dgm:t>
        <a:bodyPr/>
        <a:lstStyle/>
        <a:p>
          <a:r>
            <a:rPr lang="cs-CZ" dirty="0" err="1"/>
            <a:t>Lagardere</a:t>
          </a:r>
          <a:r>
            <a:rPr lang="cs-CZ" dirty="0"/>
            <a:t> </a:t>
          </a:r>
          <a:r>
            <a:rPr lang="cs-CZ" dirty="0" err="1"/>
            <a:t>Active</a:t>
          </a:r>
          <a:r>
            <a:rPr lang="cs-CZ" dirty="0"/>
            <a:t> ČR</a:t>
          </a:r>
        </a:p>
      </dgm:t>
    </dgm:pt>
    <dgm:pt modelId="{3A4F167B-2FCB-40BB-A43C-BA11A38D2004}" type="parTrans" cxnId="{47B52351-0D62-4F24-95D3-DFB26E5B8055}">
      <dgm:prSet/>
      <dgm:spPr/>
      <dgm:t>
        <a:bodyPr/>
        <a:lstStyle/>
        <a:p>
          <a:endParaRPr lang="cs-CZ"/>
        </a:p>
      </dgm:t>
    </dgm:pt>
    <dgm:pt modelId="{AC0AD399-DBBA-4F43-AEC8-C70268F231FC}" type="sibTrans" cxnId="{47B52351-0D62-4F24-95D3-DFB26E5B8055}">
      <dgm:prSet/>
      <dgm:spPr/>
      <dgm:t>
        <a:bodyPr/>
        <a:lstStyle/>
        <a:p>
          <a:endParaRPr lang="cs-CZ"/>
        </a:p>
      </dgm:t>
    </dgm:pt>
    <dgm:pt modelId="{73F1F9CC-5653-4FC4-BF6E-F4DB37A0FD14}" type="asst">
      <dgm:prSet/>
      <dgm:spPr/>
      <dgm:t>
        <a:bodyPr/>
        <a:lstStyle/>
        <a:p>
          <a:r>
            <a:rPr lang="cs-CZ" dirty="0"/>
            <a:t>Media Bohemia</a:t>
          </a:r>
        </a:p>
      </dgm:t>
    </dgm:pt>
    <dgm:pt modelId="{C2684D0A-3BA8-43E1-8300-FEBDFAACBF91}" type="parTrans" cxnId="{138A0CA1-B337-405F-A18C-9F56FCFA8C85}">
      <dgm:prSet/>
      <dgm:spPr/>
      <dgm:t>
        <a:bodyPr/>
        <a:lstStyle/>
        <a:p>
          <a:endParaRPr lang="cs-CZ"/>
        </a:p>
      </dgm:t>
    </dgm:pt>
    <dgm:pt modelId="{93F3FD38-4F77-4874-8982-B12A8AB9A4D8}" type="sibTrans" cxnId="{138A0CA1-B337-405F-A18C-9F56FCFA8C85}">
      <dgm:prSet/>
      <dgm:spPr/>
      <dgm:t>
        <a:bodyPr/>
        <a:lstStyle/>
        <a:p>
          <a:endParaRPr lang="cs-CZ"/>
        </a:p>
      </dgm:t>
    </dgm:pt>
    <dgm:pt modelId="{70C40928-D806-46EA-8EE3-096AEFB8D123}" type="pres">
      <dgm:prSet presAssocID="{48D69D1A-2592-49C4-AF5E-B0D47CE8569F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C079453-E912-4C25-93F2-F31B9140A65D}" type="pres">
      <dgm:prSet presAssocID="{AFE72672-F174-4AC9-9DA7-016ED4A65818}" presName="hierRoot1" presStyleCnt="0">
        <dgm:presLayoutVars>
          <dgm:hierBranch val="init"/>
        </dgm:presLayoutVars>
      </dgm:prSet>
      <dgm:spPr/>
    </dgm:pt>
    <dgm:pt modelId="{787D665B-8A11-4589-ABB5-5D335E22CA27}" type="pres">
      <dgm:prSet presAssocID="{AFE72672-F174-4AC9-9DA7-016ED4A65818}" presName="rootComposite1" presStyleCnt="0"/>
      <dgm:spPr/>
    </dgm:pt>
    <dgm:pt modelId="{2CF4BFBF-E608-4F77-BAD7-1E0E8FC40D98}" type="pres">
      <dgm:prSet presAssocID="{AFE72672-F174-4AC9-9DA7-016ED4A65818}" presName="rootText1" presStyleLbl="alignAcc1" presStyleIdx="0" presStyleCnt="0">
        <dgm:presLayoutVars>
          <dgm:chPref val="3"/>
        </dgm:presLayoutVars>
      </dgm:prSet>
      <dgm:spPr/>
    </dgm:pt>
    <dgm:pt modelId="{6C542739-1DCB-4F38-B80B-D0E277833B1B}" type="pres">
      <dgm:prSet presAssocID="{AFE72672-F174-4AC9-9DA7-016ED4A65818}" presName="topArc1" presStyleLbl="parChTrans1D1" presStyleIdx="0" presStyleCnt="6"/>
      <dgm:spPr/>
    </dgm:pt>
    <dgm:pt modelId="{3F9E8EE7-A652-438E-8DF8-9B6B96B62D59}" type="pres">
      <dgm:prSet presAssocID="{AFE72672-F174-4AC9-9DA7-016ED4A65818}" presName="bottomArc1" presStyleLbl="parChTrans1D1" presStyleIdx="1" presStyleCnt="6"/>
      <dgm:spPr/>
    </dgm:pt>
    <dgm:pt modelId="{74B56E15-D26D-404A-AA66-B8B8F2FD586C}" type="pres">
      <dgm:prSet presAssocID="{AFE72672-F174-4AC9-9DA7-016ED4A65818}" presName="topConnNode1" presStyleLbl="node1" presStyleIdx="0" presStyleCnt="0"/>
      <dgm:spPr/>
    </dgm:pt>
    <dgm:pt modelId="{90DDB316-A6BA-44BA-8C0A-C12CEB92A132}" type="pres">
      <dgm:prSet presAssocID="{AFE72672-F174-4AC9-9DA7-016ED4A65818}" presName="hierChild2" presStyleCnt="0"/>
      <dgm:spPr/>
    </dgm:pt>
    <dgm:pt modelId="{9410218E-1847-4833-B955-BCE2321E6C49}" type="pres">
      <dgm:prSet presAssocID="{AFE72672-F174-4AC9-9DA7-016ED4A65818}" presName="hierChild3" presStyleCnt="0"/>
      <dgm:spPr/>
    </dgm:pt>
    <dgm:pt modelId="{E1476CE1-D949-40D4-A260-68B335D3AFFE}" type="pres">
      <dgm:prSet presAssocID="{C2684D0A-3BA8-43E1-8300-FEBDFAACBF91}" presName="Name101" presStyleLbl="parChTrans1D2" presStyleIdx="0" presStyleCnt="2"/>
      <dgm:spPr/>
    </dgm:pt>
    <dgm:pt modelId="{A7777636-07DD-48BD-BE27-54AEF64915F9}" type="pres">
      <dgm:prSet presAssocID="{73F1F9CC-5653-4FC4-BF6E-F4DB37A0FD14}" presName="hierRoot3" presStyleCnt="0">
        <dgm:presLayoutVars>
          <dgm:hierBranch val="init"/>
        </dgm:presLayoutVars>
      </dgm:prSet>
      <dgm:spPr/>
    </dgm:pt>
    <dgm:pt modelId="{75DDCF4A-360F-4081-97FA-D1B54DB9E7A0}" type="pres">
      <dgm:prSet presAssocID="{73F1F9CC-5653-4FC4-BF6E-F4DB37A0FD14}" presName="rootComposite3" presStyleCnt="0"/>
      <dgm:spPr/>
    </dgm:pt>
    <dgm:pt modelId="{B1D7672A-6BEA-4A30-BEC7-AFDFE896D070}" type="pres">
      <dgm:prSet presAssocID="{73F1F9CC-5653-4FC4-BF6E-F4DB37A0FD14}" presName="rootText3" presStyleLbl="alignAcc1" presStyleIdx="0" presStyleCnt="0">
        <dgm:presLayoutVars>
          <dgm:chPref val="3"/>
        </dgm:presLayoutVars>
      </dgm:prSet>
      <dgm:spPr/>
    </dgm:pt>
    <dgm:pt modelId="{E177E223-EE35-4F3A-8A77-D679E4B8CE58}" type="pres">
      <dgm:prSet presAssocID="{73F1F9CC-5653-4FC4-BF6E-F4DB37A0FD14}" presName="topArc3" presStyleLbl="parChTrans1D1" presStyleIdx="2" presStyleCnt="6"/>
      <dgm:spPr/>
    </dgm:pt>
    <dgm:pt modelId="{D2E727C7-6683-4715-91F6-BDFE7C91D613}" type="pres">
      <dgm:prSet presAssocID="{73F1F9CC-5653-4FC4-BF6E-F4DB37A0FD14}" presName="bottomArc3" presStyleLbl="parChTrans1D1" presStyleIdx="3" presStyleCnt="6"/>
      <dgm:spPr/>
    </dgm:pt>
    <dgm:pt modelId="{CAA98F08-DD59-4D32-A046-0EDCE927920D}" type="pres">
      <dgm:prSet presAssocID="{73F1F9CC-5653-4FC4-BF6E-F4DB37A0FD14}" presName="topConnNode3" presStyleLbl="asst1" presStyleIdx="0" presStyleCnt="0"/>
      <dgm:spPr/>
    </dgm:pt>
    <dgm:pt modelId="{60543036-7075-4A69-9531-2A4457082726}" type="pres">
      <dgm:prSet presAssocID="{73F1F9CC-5653-4FC4-BF6E-F4DB37A0FD14}" presName="hierChild6" presStyleCnt="0"/>
      <dgm:spPr/>
    </dgm:pt>
    <dgm:pt modelId="{79EF193D-BB9F-4EB3-87D6-90AB76A826A6}" type="pres">
      <dgm:prSet presAssocID="{73F1F9CC-5653-4FC4-BF6E-F4DB37A0FD14}" presName="hierChild7" presStyleCnt="0"/>
      <dgm:spPr/>
    </dgm:pt>
    <dgm:pt modelId="{B9822BFC-94BD-47C3-9D9E-7936B1281238}" type="pres">
      <dgm:prSet presAssocID="{3A4F167B-2FCB-40BB-A43C-BA11A38D2004}" presName="Name101" presStyleLbl="parChTrans1D2" presStyleIdx="1" presStyleCnt="2"/>
      <dgm:spPr/>
    </dgm:pt>
    <dgm:pt modelId="{9184BA93-C154-4C81-B56D-EFD2487BD779}" type="pres">
      <dgm:prSet presAssocID="{E2D47455-969E-4030-A673-BEF3D8A5BC41}" presName="hierRoot3" presStyleCnt="0">
        <dgm:presLayoutVars>
          <dgm:hierBranch val="init"/>
        </dgm:presLayoutVars>
      </dgm:prSet>
      <dgm:spPr/>
    </dgm:pt>
    <dgm:pt modelId="{484F5E06-CFD1-423D-B033-538D8FB8C12A}" type="pres">
      <dgm:prSet presAssocID="{E2D47455-969E-4030-A673-BEF3D8A5BC41}" presName="rootComposite3" presStyleCnt="0"/>
      <dgm:spPr/>
    </dgm:pt>
    <dgm:pt modelId="{66B1DFB0-1071-45C2-8626-7A6953606C51}" type="pres">
      <dgm:prSet presAssocID="{E2D47455-969E-4030-A673-BEF3D8A5BC41}" presName="rootText3" presStyleLbl="alignAcc1" presStyleIdx="0" presStyleCnt="0" custScaleX="114462">
        <dgm:presLayoutVars>
          <dgm:chPref val="3"/>
        </dgm:presLayoutVars>
      </dgm:prSet>
      <dgm:spPr/>
    </dgm:pt>
    <dgm:pt modelId="{8E562E71-E0F3-49F0-90A8-0E2250B96125}" type="pres">
      <dgm:prSet presAssocID="{E2D47455-969E-4030-A673-BEF3D8A5BC41}" presName="topArc3" presStyleLbl="parChTrans1D1" presStyleIdx="4" presStyleCnt="6"/>
      <dgm:spPr/>
    </dgm:pt>
    <dgm:pt modelId="{C2D68D64-5861-4344-A70C-8E1847CC3C5E}" type="pres">
      <dgm:prSet presAssocID="{E2D47455-969E-4030-A673-BEF3D8A5BC41}" presName="bottomArc3" presStyleLbl="parChTrans1D1" presStyleIdx="5" presStyleCnt="6"/>
      <dgm:spPr/>
    </dgm:pt>
    <dgm:pt modelId="{CE5DDB3B-B690-4922-A773-40D080AA3C05}" type="pres">
      <dgm:prSet presAssocID="{E2D47455-969E-4030-A673-BEF3D8A5BC41}" presName="topConnNode3" presStyleLbl="asst1" presStyleIdx="0" presStyleCnt="0"/>
      <dgm:spPr/>
    </dgm:pt>
    <dgm:pt modelId="{F6DCBE30-BBBE-44C7-92C5-D284BF1EA6A8}" type="pres">
      <dgm:prSet presAssocID="{E2D47455-969E-4030-A673-BEF3D8A5BC41}" presName="hierChild6" presStyleCnt="0"/>
      <dgm:spPr/>
    </dgm:pt>
    <dgm:pt modelId="{D139C6FC-805F-426C-9E9D-867BBE14506B}" type="pres">
      <dgm:prSet presAssocID="{E2D47455-969E-4030-A673-BEF3D8A5BC41}" presName="hierChild7" presStyleCnt="0"/>
      <dgm:spPr/>
    </dgm:pt>
  </dgm:ptLst>
  <dgm:cxnLst>
    <dgm:cxn modelId="{A9BD3E27-F8B5-4167-A09E-5224DE310A0C}" type="presOf" srcId="{E2D47455-969E-4030-A673-BEF3D8A5BC41}" destId="{CE5DDB3B-B690-4922-A773-40D080AA3C05}" srcOrd="1" destOrd="0" presId="urn:microsoft.com/office/officeart/2008/layout/HalfCircleOrganizationChart"/>
    <dgm:cxn modelId="{DFF12D29-A958-4FD3-8E7A-4F2B33E447A6}" type="presOf" srcId="{73F1F9CC-5653-4FC4-BF6E-F4DB37A0FD14}" destId="{CAA98F08-DD59-4D32-A046-0EDCE927920D}" srcOrd="1" destOrd="0" presId="urn:microsoft.com/office/officeart/2008/layout/HalfCircleOrganizationChart"/>
    <dgm:cxn modelId="{97C4CC36-885A-4060-B6F7-B429C47E910E}" type="presOf" srcId="{AFE72672-F174-4AC9-9DA7-016ED4A65818}" destId="{2CF4BFBF-E608-4F77-BAD7-1E0E8FC40D98}" srcOrd="0" destOrd="0" presId="urn:microsoft.com/office/officeart/2008/layout/HalfCircleOrganizationChart"/>
    <dgm:cxn modelId="{010C9165-A1E5-4F81-8BA2-7D525F4B5FCA}" type="presOf" srcId="{E2D47455-969E-4030-A673-BEF3D8A5BC41}" destId="{66B1DFB0-1071-45C2-8626-7A6953606C51}" srcOrd="0" destOrd="0" presId="urn:microsoft.com/office/officeart/2008/layout/HalfCircleOrganizationChart"/>
    <dgm:cxn modelId="{A116714E-7099-4F50-AF0D-93BCF1F0BB5F}" type="presOf" srcId="{AFE72672-F174-4AC9-9DA7-016ED4A65818}" destId="{74B56E15-D26D-404A-AA66-B8B8F2FD586C}" srcOrd="1" destOrd="0" presId="urn:microsoft.com/office/officeart/2008/layout/HalfCircleOrganizationChart"/>
    <dgm:cxn modelId="{47B52351-0D62-4F24-95D3-DFB26E5B8055}" srcId="{AFE72672-F174-4AC9-9DA7-016ED4A65818}" destId="{E2D47455-969E-4030-A673-BEF3D8A5BC41}" srcOrd="1" destOrd="0" parTransId="{3A4F167B-2FCB-40BB-A43C-BA11A38D2004}" sibTransId="{AC0AD399-DBBA-4F43-AEC8-C70268F231FC}"/>
    <dgm:cxn modelId="{65BA1475-23A6-4A55-B13A-92C6BDCC3112}" type="presOf" srcId="{48D69D1A-2592-49C4-AF5E-B0D47CE8569F}" destId="{70C40928-D806-46EA-8EE3-096AEFB8D123}" srcOrd="0" destOrd="0" presId="urn:microsoft.com/office/officeart/2008/layout/HalfCircleOrganizationChart"/>
    <dgm:cxn modelId="{D604368E-B5F0-4078-B7B7-49D98B467688}" type="presOf" srcId="{73F1F9CC-5653-4FC4-BF6E-F4DB37A0FD14}" destId="{B1D7672A-6BEA-4A30-BEC7-AFDFE896D070}" srcOrd="0" destOrd="0" presId="urn:microsoft.com/office/officeart/2008/layout/HalfCircleOrganizationChart"/>
    <dgm:cxn modelId="{A8F2888F-F5B7-4182-8AA4-5072B92723AD}" srcId="{48D69D1A-2592-49C4-AF5E-B0D47CE8569F}" destId="{AFE72672-F174-4AC9-9DA7-016ED4A65818}" srcOrd="0" destOrd="0" parTransId="{4503E8D7-1BD7-4A6F-8EC8-825C6020242C}" sibTransId="{4228EF96-5913-431C-9620-40DCFE6B3E81}"/>
    <dgm:cxn modelId="{182F6B98-4E25-4DB4-BBBF-C769B35BB5CC}" type="presOf" srcId="{3A4F167B-2FCB-40BB-A43C-BA11A38D2004}" destId="{B9822BFC-94BD-47C3-9D9E-7936B1281238}" srcOrd="0" destOrd="0" presId="urn:microsoft.com/office/officeart/2008/layout/HalfCircleOrganizationChart"/>
    <dgm:cxn modelId="{138A0CA1-B337-405F-A18C-9F56FCFA8C85}" srcId="{AFE72672-F174-4AC9-9DA7-016ED4A65818}" destId="{73F1F9CC-5653-4FC4-BF6E-F4DB37A0FD14}" srcOrd="0" destOrd="0" parTransId="{C2684D0A-3BA8-43E1-8300-FEBDFAACBF91}" sibTransId="{93F3FD38-4F77-4874-8982-B12A8AB9A4D8}"/>
    <dgm:cxn modelId="{AC7820F7-48A6-49EF-B010-C7E83FE58CF7}" type="presOf" srcId="{C2684D0A-3BA8-43E1-8300-FEBDFAACBF91}" destId="{E1476CE1-D949-40D4-A260-68B335D3AFFE}" srcOrd="0" destOrd="0" presId="urn:microsoft.com/office/officeart/2008/layout/HalfCircleOrganizationChart"/>
    <dgm:cxn modelId="{B1350CE7-D18F-4D5F-BC90-56B3E839F5BC}" type="presParOf" srcId="{70C40928-D806-46EA-8EE3-096AEFB8D123}" destId="{CC079453-E912-4C25-93F2-F31B9140A65D}" srcOrd="0" destOrd="0" presId="urn:microsoft.com/office/officeart/2008/layout/HalfCircleOrganizationChart"/>
    <dgm:cxn modelId="{FADBA427-690C-4F94-990E-9356759C3349}" type="presParOf" srcId="{CC079453-E912-4C25-93F2-F31B9140A65D}" destId="{787D665B-8A11-4589-ABB5-5D335E22CA27}" srcOrd="0" destOrd="0" presId="urn:microsoft.com/office/officeart/2008/layout/HalfCircleOrganizationChart"/>
    <dgm:cxn modelId="{548EC2B4-D070-4694-A4DA-98E27EE69EAB}" type="presParOf" srcId="{787D665B-8A11-4589-ABB5-5D335E22CA27}" destId="{2CF4BFBF-E608-4F77-BAD7-1E0E8FC40D98}" srcOrd="0" destOrd="0" presId="urn:microsoft.com/office/officeart/2008/layout/HalfCircleOrganizationChart"/>
    <dgm:cxn modelId="{EBB7F995-6434-4DDA-A3CD-9D10FEFCE0E7}" type="presParOf" srcId="{787D665B-8A11-4589-ABB5-5D335E22CA27}" destId="{6C542739-1DCB-4F38-B80B-D0E277833B1B}" srcOrd="1" destOrd="0" presId="urn:microsoft.com/office/officeart/2008/layout/HalfCircleOrganizationChart"/>
    <dgm:cxn modelId="{4D1FF0BC-1349-4C97-BD61-5C48FBA5AA5A}" type="presParOf" srcId="{787D665B-8A11-4589-ABB5-5D335E22CA27}" destId="{3F9E8EE7-A652-438E-8DF8-9B6B96B62D59}" srcOrd="2" destOrd="0" presId="urn:microsoft.com/office/officeart/2008/layout/HalfCircleOrganizationChart"/>
    <dgm:cxn modelId="{C3A88F34-A161-4FA6-B53F-F42B8443F598}" type="presParOf" srcId="{787D665B-8A11-4589-ABB5-5D335E22CA27}" destId="{74B56E15-D26D-404A-AA66-B8B8F2FD586C}" srcOrd="3" destOrd="0" presId="urn:microsoft.com/office/officeart/2008/layout/HalfCircleOrganizationChart"/>
    <dgm:cxn modelId="{16DD28A8-EA10-40F6-B57D-4E1506FB40D6}" type="presParOf" srcId="{CC079453-E912-4C25-93F2-F31B9140A65D}" destId="{90DDB316-A6BA-44BA-8C0A-C12CEB92A132}" srcOrd="1" destOrd="0" presId="urn:microsoft.com/office/officeart/2008/layout/HalfCircleOrganizationChart"/>
    <dgm:cxn modelId="{EF157540-F312-49F8-8BF9-7D8CEED35326}" type="presParOf" srcId="{CC079453-E912-4C25-93F2-F31B9140A65D}" destId="{9410218E-1847-4833-B955-BCE2321E6C49}" srcOrd="2" destOrd="0" presId="urn:microsoft.com/office/officeart/2008/layout/HalfCircleOrganizationChart"/>
    <dgm:cxn modelId="{8DB1D77C-AC3E-4047-9AF0-E2CABDE05F48}" type="presParOf" srcId="{9410218E-1847-4833-B955-BCE2321E6C49}" destId="{E1476CE1-D949-40D4-A260-68B335D3AFFE}" srcOrd="0" destOrd="0" presId="urn:microsoft.com/office/officeart/2008/layout/HalfCircleOrganizationChart"/>
    <dgm:cxn modelId="{7C02F5E4-7144-4662-AF27-A8BDBB25AC2E}" type="presParOf" srcId="{9410218E-1847-4833-B955-BCE2321E6C49}" destId="{A7777636-07DD-48BD-BE27-54AEF64915F9}" srcOrd="1" destOrd="0" presId="urn:microsoft.com/office/officeart/2008/layout/HalfCircleOrganizationChart"/>
    <dgm:cxn modelId="{DA5F1019-207B-4765-AA00-472BDB0FEF8E}" type="presParOf" srcId="{A7777636-07DD-48BD-BE27-54AEF64915F9}" destId="{75DDCF4A-360F-4081-97FA-D1B54DB9E7A0}" srcOrd="0" destOrd="0" presId="urn:microsoft.com/office/officeart/2008/layout/HalfCircleOrganizationChart"/>
    <dgm:cxn modelId="{F4C7482E-6F56-48A9-B8A6-91B3522F4213}" type="presParOf" srcId="{75DDCF4A-360F-4081-97FA-D1B54DB9E7A0}" destId="{B1D7672A-6BEA-4A30-BEC7-AFDFE896D070}" srcOrd="0" destOrd="0" presId="urn:microsoft.com/office/officeart/2008/layout/HalfCircleOrganizationChart"/>
    <dgm:cxn modelId="{DE90C93A-5C0E-40E1-A41D-04EF430D6C7A}" type="presParOf" srcId="{75DDCF4A-360F-4081-97FA-D1B54DB9E7A0}" destId="{E177E223-EE35-4F3A-8A77-D679E4B8CE58}" srcOrd="1" destOrd="0" presId="urn:microsoft.com/office/officeart/2008/layout/HalfCircleOrganizationChart"/>
    <dgm:cxn modelId="{569752D4-7916-4BAA-846C-6D9EDBDD7A60}" type="presParOf" srcId="{75DDCF4A-360F-4081-97FA-D1B54DB9E7A0}" destId="{D2E727C7-6683-4715-91F6-BDFE7C91D613}" srcOrd="2" destOrd="0" presId="urn:microsoft.com/office/officeart/2008/layout/HalfCircleOrganizationChart"/>
    <dgm:cxn modelId="{6B16A6C7-0197-4A01-9472-E0E902BA7229}" type="presParOf" srcId="{75DDCF4A-360F-4081-97FA-D1B54DB9E7A0}" destId="{CAA98F08-DD59-4D32-A046-0EDCE927920D}" srcOrd="3" destOrd="0" presId="urn:microsoft.com/office/officeart/2008/layout/HalfCircleOrganizationChart"/>
    <dgm:cxn modelId="{25C3BAE6-3A1E-48CA-959B-34A731B57A5F}" type="presParOf" srcId="{A7777636-07DD-48BD-BE27-54AEF64915F9}" destId="{60543036-7075-4A69-9531-2A4457082726}" srcOrd="1" destOrd="0" presId="urn:microsoft.com/office/officeart/2008/layout/HalfCircleOrganizationChart"/>
    <dgm:cxn modelId="{1F3D1503-633E-4849-898E-D516452CB214}" type="presParOf" srcId="{A7777636-07DD-48BD-BE27-54AEF64915F9}" destId="{79EF193D-BB9F-4EB3-87D6-90AB76A826A6}" srcOrd="2" destOrd="0" presId="urn:microsoft.com/office/officeart/2008/layout/HalfCircleOrganizationChart"/>
    <dgm:cxn modelId="{F7130421-0A50-481C-9FB7-B60B247F5E07}" type="presParOf" srcId="{9410218E-1847-4833-B955-BCE2321E6C49}" destId="{B9822BFC-94BD-47C3-9D9E-7936B1281238}" srcOrd="2" destOrd="0" presId="urn:microsoft.com/office/officeart/2008/layout/HalfCircleOrganizationChart"/>
    <dgm:cxn modelId="{1641A169-29F3-494E-ADD1-F7DC10AFDF15}" type="presParOf" srcId="{9410218E-1847-4833-B955-BCE2321E6C49}" destId="{9184BA93-C154-4C81-B56D-EFD2487BD779}" srcOrd="3" destOrd="0" presId="urn:microsoft.com/office/officeart/2008/layout/HalfCircleOrganizationChart"/>
    <dgm:cxn modelId="{2984E889-A08B-42BB-9200-01470875C2C0}" type="presParOf" srcId="{9184BA93-C154-4C81-B56D-EFD2487BD779}" destId="{484F5E06-CFD1-423D-B033-538D8FB8C12A}" srcOrd="0" destOrd="0" presId="urn:microsoft.com/office/officeart/2008/layout/HalfCircleOrganizationChart"/>
    <dgm:cxn modelId="{78393990-2457-469D-B588-F6FDF708DA23}" type="presParOf" srcId="{484F5E06-CFD1-423D-B033-538D8FB8C12A}" destId="{66B1DFB0-1071-45C2-8626-7A6953606C51}" srcOrd="0" destOrd="0" presId="urn:microsoft.com/office/officeart/2008/layout/HalfCircleOrganizationChart"/>
    <dgm:cxn modelId="{16C42477-4AF3-44B6-A6AA-1E2A3FF087D5}" type="presParOf" srcId="{484F5E06-CFD1-423D-B033-538D8FB8C12A}" destId="{8E562E71-E0F3-49F0-90A8-0E2250B96125}" srcOrd="1" destOrd="0" presId="urn:microsoft.com/office/officeart/2008/layout/HalfCircleOrganizationChart"/>
    <dgm:cxn modelId="{0F89D90A-3A13-4FC2-87D6-F106A1E2D38E}" type="presParOf" srcId="{484F5E06-CFD1-423D-B033-538D8FB8C12A}" destId="{C2D68D64-5861-4344-A70C-8E1847CC3C5E}" srcOrd="2" destOrd="0" presId="urn:microsoft.com/office/officeart/2008/layout/HalfCircleOrganizationChart"/>
    <dgm:cxn modelId="{E6B26E3D-B00C-4499-A573-EC729CA62B27}" type="presParOf" srcId="{484F5E06-CFD1-423D-B033-538D8FB8C12A}" destId="{CE5DDB3B-B690-4922-A773-40D080AA3C05}" srcOrd="3" destOrd="0" presId="urn:microsoft.com/office/officeart/2008/layout/HalfCircleOrganizationChart"/>
    <dgm:cxn modelId="{74DD8AE3-F28F-43BB-BEBC-B53BF1D97129}" type="presParOf" srcId="{9184BA93-C154-4C81-B56D-EFD2487BD779}" destId="{F6DCBE30-BBBE-44C7-92C5-D284BF1EA6A8}" srcOrd="1" destOrd="0" presId="urn:microsoft.com/office/officeart/2008/layout/HalfCircleOrganizationChart"/>
    <dgm:cxn modelId="{23C22C83-BD55-4AEE-895A-C7D1F412A9DE}" type="presParOf" srcId="{9184BA93-C154-4C81-B56D-EFD2487BD779}" destId="{D139C6FC-805F-426C-9E9D-867BBE14506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822BFC-94BD-47C3-9D9E-7936B1281238}">
      <dsp:nvSpPr>
        <dsp:cNvPr id="0" name=""/>
        <dsp:cNvSpPr/>
      </dsp:nvSpPr>
      <dsp:spPr>
        <a:xfrm>
          <a:off x="3814685" y="2347309"/>
          <a:ext cx="1585433" cy="1034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4355"/>
              </a:lnTo>
              <a:lnTo>
                <a:pt x="1585433" y="10343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476CE1-D949-40D4-A260-68B335D3AFFE}">
      <dsp:nvSpPr>
        <dsp:cNvPr id="0" name=""/>
        <dsp:cNvSpPr/>
      </dsp:nvSpPr>
      <dsp:spPr>
        <a:xfrm>
          <a:off x="2383827" y="2347309"/>
          <a:ext cx="1430858" cy="1034355"/>
        </a:xfrm>
        <a:custGeom>
          <a:avLst/>
          <a:gdLst/>
          <a:ahLst/>
          <a:cxnLst/>
          <a:rect l="0" t="0" r="0" b="0"/>
          <a:pathLst>
            <a:path>
              <a:moveTo>
                <a:pt x="1430858" y="0"/>
              </a:moveTo>
              <a:lnTo>
                <a:pt x="1430858" y="1034355"/>
              </a:lnTo>
              <a:lnTo>
                <a:pt x="0" y="10343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542739-1DCB-4F38-B80B-D0E277833B1B}">
      <dsp:nvSpPr>
        <dsp:cNvPr id="0" name=""/>
        <dsp:cNvSpPr/>
      </dsp:nvSpPr>
      <dsp:spPr>
        <a:xfrm>
          <a:off x="2952722" y="623383"/>
          <a:ext cx="1723925" cy="172392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9E8EE7-A652-438E-8DF8-9B6B96B62D59}">
      <dsp:nvSpPr>
        <dsp:cNvPr id="0" name=""/>
        <dsp:cNvSpPr/>
      </dsp:nvSpPr>
      <dsp:spPr>
        <a:xfrm>
          <a:off x="2952722" y="623383"/>
          <a:ext cx="1723925" cy="172392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4BFBF-E608-4F77-BAD7-1E0E8FC40D98}">
      <dsp:nvSpPr>
        <dsp:cNvPr id="0" name=""/>
        <dsp:cNvSpPr/>
      </dsp:nvSpPr>
      <dsp:spPr>
        <a:xfrm>
          <a:off x="2090760" y="933689"/>
          <a:ext cx="3447851" cy="11033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800" kern="1200" dirty="0" err="1"/>
            <a:t>Radiohouse</a:t>
          </a:r>
          <a:r>
            <a:rPr lang="cs-CZ" sz="3800" kern="1200" dirty="0"/>
            <a:t> s.r.o.</a:t>
          </a:r>
        </a:p>
      </dsp:txBody>
      <dsp:txXfrm>
        <a:off x="2090760" y="933689"/>
        <a:ext cx="3447851" cy="1103312"/>
      </dsp:txXfrm>
    </dsp:sp>
    <dsp:sp modelId="{E177E223-EE35-4F3A-8A77-D679E4B8CE58}">
      <dsp:nvSpPr>
        <dsp:cNvPr id="0" name=""/>
        <dsp:cNvSpPr/>
      </dsp:nvSpPr>
      <dsp:spPr>
        <a:xfrm>
          <a:off x="866772" y="3071357"/>
          <a:ext cx="1723925" cy="172392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727C7-6683-4715-91F6-BDFE7C91D613}">
      <dsp:nvSpPr>
        <dsp:cNvPr id="0" name=""/>
        <dsp:cNvSpPr/>
      </dsp:nvSpPr>
      <dsp:spPr>
        <a:xfrm>
          <a:off x="866772" y="3071357"/>
          <a:ext cx="1723925" cy="172392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7672A-6BEA-4A30-BEC7-AFDFE896D070}">
      <dsp:nvSpPr>
        <dsp:cNvPr id="0" name=""/>
        <dsp:cNvSpPr/>
      </dsp:nvSpPr>
      <dsp:spPr>
        <a:xfrm>
          <a:off x="4809" y="3381664"/>
          <a:ext cx="3447851" cy="11033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800" kern="1200" dirty="0"/>
            <a:t>Media Bohemia</a:t>
          </a:r>
        </a:p>
      </dsp:txBody>
      <dsp:txXfrm>
        <a:off x="4809" y="3381664"/>
        <a:ext cx="3447851" cy="1103312"/>
      </dsp:txXfrm>
    </dsp:sp>
    <dsp:sp modelId="{8E562E71-E0F3-49F0-90A8-0E2250B96125}">
      <dsp:nvSpPr>
        <dsp:cNvPr id="0" name=""/>
        <dsp:cNvSpPr/>
      </dsp:nvSpPr>
      <dsp:spPr>
        <a:xfrm>
          <a:off x="5163330" y="3071357"/>
          <a:ext cx="1973239" cy="1723925"/>
        </a:xfrm>
        <a:prstGeom prst="arc">
          <a:avLst>
            <a:gd name="adj1" fmla="val 13200000"/>
            <a:gd name="adj2" fmla="val 192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D68D64-5861-4344-A70C-8E1847CC3C5E}">
      <dsp:nvSpPr>
        <dsp:cNvPr id="0" name=""/>
        <dsp:cNvSpPr/>
      </dsp:nvSpPr>
      <dsp:spPr>
        <a:xfrm>
          <a:off x="5163330" y="3071357"/>
          <a:ext cx="1973239" cy="1723925"/>
        </a:xfrm>
        <a:prstGeom prst="arc">
          <a:avLst>
            <a:gd name="adj1" fmla="val 2400000"/>
            <a:gd name="adj2" fmla="val 840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B1DFB0-1071-45C2-8626-7A6953606C51}">
      <dsp:nvSpPr>
        <dsp:cNvPr id="0" name=""/>
        <dsp:cNvSpPr/>
      </dsp:nvSpPr>
      <dsp:spPr>
        <a:xfrm>
          <a:off x="4176710" y="3381664"/>
          <a:ext cx="3946479" cy="110331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800" kern="1200" dirty="0" err="1"/>
            <a:t>Lagardere</a:t>
          </a:r>
          <a:r>
            <a:rPr lang="cs-CZ" sz="3800" kern="1200" dirty="0"/>
            <a:t> </a:t>
          </a:r>
          <a:r>
            <a:rPr lang="cs-CZ" sz="3800" kern="1200" dirty="0" err="1"/>
            <a:t>Active</a:t>
          </a:r>
          <a:r>
            <a:rPr lang="cs-CZ" sz="3800" kern="1200" dirty="0"/>
            <a:t> ČR</a:t>
          </a:r>
        </a:p>
      </dsp:txBody>
      <dsp:txXfrm>
        <a:off x="4176710" y="3381664"/>
        <a:ext cx="3946479" cy="1103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652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96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859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323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86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97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43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3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495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44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71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272B8-DE61-43B7-BC84-D9F64A39238C}" type="datetimeFigureOut">
              <a:rPr lang="cs-CZ" smtClean="0"/>
              <a:t>08.11.2021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04694-FC38-4FA4-8582-D2E7F93D62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53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radi\Desktop\R_House\powerpoint\radioprojekt_47_czech.xlsx!&#268;R!R80C1:R105C1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oleObject" Target="file:///C:\Users\renat\Desktop\powerpoint\radioprojekt_47_czech.xlsx!&#268;R!R80C1:R105C12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26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12.png"/><Relationship Id="rId3" Type="http://schemas.openxmlformats.org/officeDocument/2006/relationships/image" Target="../media/image3.png"/><Relationship Id="rId21" Type="http://schemas.openxmlformats.org/officeDocument/2006/relationships/image" Target="../media/image38.png"/><Relationship Id="rId7" Type="http://schemas.openxmlformats.org/officeDocument/2006/relationships/image" Target="../media/image17.png"/><Relationship Id="rId12" Type="http://schemas.openxmlformats.org/officeDocument/2006/relationships/image" Target="../media/image31.png"/><Relationship Id="rId17" Type="http://schemas.openxmlformats.org/officeDocument/2006/relationships/image" Target="../media/image27.png"/><Relationship Id="rId25" Type="http://schemas.openxmlformats.org/officeDocument/2006/relationships/image" Target="../media/image39.png"/><Relationship Id="rId2" Type="http://schemas.openxmlformats.org/officeDocument/2006/relationships/image" Target="../media/image22.png"/><Relationship Id="rId16" Type="http://schemas.openxmlformats.org/officeDocument/2006/relationships/image" Target="../media/image25.png"/><Relationship Id="rId20" Type="http://schemas.openxmlformats.org/officeDocument/2006/relationships/image" Target="../media/image23.png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5.png"/><Relationship Id="rId23" Type="http://schemas.openxmlformats.org/officeDocument/2006/relationships/image" Target="../media/image8.png"/><Relationship Id="rId28" Type="http://schemas.openxmlformats.org/officeDocument/2006/relationships/image" Target="../media/image20.png"/><Relationship Id="rId10" Type="http://schemas.openxmlformats.org/officeDocument/2006/relationships/image" Target="../media/image29.png"/><Relationship Id="rId19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28.png"/><Relationship Id="rId14" Type="http://schemas.openxmlformats.org/officeDocument/2006/relationships/image" Target="../media/image14.png"/><Relationship Id="rId22" Type="http://schemas.openxmlformats.org/officeDocument/2006/relationships/image" Target="../media/image5.png"/><Relationship Id="rId27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34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slide" Target="slide6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slide" Target="slide8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35" Type="http://schemas.openxmlformats.org/officeDocument/2006/relationships/image" Target="../media/image1.png"/><Relationship Id="rId8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303" y="2638168"/>
            <a:ext cx="7183395" cy="158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98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987192"/>
              </p:ext>
            </p:extLst>
          </p:nvPr>
        </p:nvGraphicFramePr>
        <p:xfrm>
          <a:off x="990600" y="1408113"/>
          <a:ext cx="10210800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10210928" imgH="4038742" progId="Excel.Sheet.12">
                  <p:link updateAutomatic="1"/>
                </p:oleObj>
              </mc:Choice>
              <mc:Fallback>
                <p:oleObj name="Worksheet" r:id="rId3" imgW="10210928" imgH="4038742" progId="Excel.Sheet.12">
                  <p:link updateAutomatic="1"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408113"/>
                        <a:ext cx="10210800" cy="403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436854" y="509009"/>
            <a:ext cx="63593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Hitparáda rozhlasových stanic</a:t>
            </a:r>
          </a:p>
        </p:txBody>
      </p:sp>
    </p:spTree>
    <p:extLst>
      <p:ext uri="{BB962C8B-B14F-4D97-AF65-F5344CB8AC3E}">
        <p14:creationId xmlns:p14="http://schemas.microsoft.com/office/powerpoint/2010/main" val="354464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push dir="u"/>
      </p:transition>
    </mc:Choice>
    <mc:Fallback xmlns="">
      <p:transition spd="slow" advClick="0" advTm="10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067449"/>
              </p:ext>
            </p:extLst>
          </p:nvPr>
        </p:nvGraphicFramePr>
        <p:xfrm>
          <a:off x="990600" y="1408113"/>
          <a:ext cx="10210800" cy="403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210928" imgH="4038742" progId="Excel.Sheet.12">
                  <p:link updateAutomatic="1"/>
                </p:oleObj>
              </mc:Choice>
              <mc:Fallback>
                <p:oleObj name="Worksheet" r:id="rId2" imgW="10210928" imgH="4038742" progId="Excel.Sheet.12">
                  <p:link updateAutomatic="1"/>
                  <p:pic>
                    <p:nvPicPr>
                      <p:cNvPr id="3" name="Objekt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90600" y="1408113"/>
                        <a:ext cx="10210800" cy="403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951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hlinkClick r:id="rId2" action="ppaction://hlinksldjump"/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28" y="2623457"/>
            <a:ext cx="2317286" cy="2317286"/>
          </a:xfrm>
          <a:prstGeom prst="rect">
            <a:avLst/>
          </a:prstGeom>
          <a:ln w="3175">
            <a:noFill/>
          </a:ln>
        </p:spPr>
      </p:pic>
      <p:pic>
        <p:nvPicPr>
          <p:cNvPr id="6" name="Obrázek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714" y="2623457"/>
            <a:ext cx="2317286" cy="2317286"/>
          </a:xfrm>
          <a:prstGeom prst="rect">
            <a:avLst/>
          </a:prstGeom>
          <a:ln w="3175">
            <a:noFill/>
          </a:ln>
        </p:spPr>
      </p:pic>
      <p:pic>
        <p:nvPicPr>
          <p:cNvPr id="7" name="Obrázek 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23457"/>
            <a:ext cx="2317286" cy="2317286"/>
          </a:xfrm>
          <a:prstGeom prst="rect">
            <a:avLst/>
          </a:prstGeom>
          <a:ln w="3175">
            <a:noFill/>
          </a:ln>
        </p:spPr>
      </p:pic>
      <p:pic>
        <p:nvPicPr>
          <p:cNvPr id="8" name="Obrázek 7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286" y="2623457"/>
            <a:ext cx="2317286" cy="2317286"/>
          </a:xfrm>
          <a:prstGeom prst="rect">
            <a:avLst/>
          </a:prstGeom>
          <a:ln w="3175">
            <a:noFill/>
          </a:ln>
        </p:spPr>
      </p:pic>
      <p:pic>
        <p:nvPicPr>
          <p:cNvPr id="47" name="Obrázek 4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793672" y="1260000"/>
            <a:ext cx="46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n w="0"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Celoplošná média</a:t>
            </a:r>
          </a:p>
        </p:txBody>
      </p:sp>
      <p:sp>
        <p:nvSpPr>
          <p:cNvPr id="4" name="TextovéPole 3">
            <a:hlinkClick r:id="rId2" action="ppaction://hlinksldjump"/>
          </p:cNvPr>
          <p:cNvSpPr txBox="1"/>
          <p:nvPr/>
        </p:nvSpPr>
        <p:spPr>
          <a:xfrm>
            <a:off x="1461600" y="4942800"/>
            <a:ext cx="2318400" cy="74160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cs-CZ" dirty="0"/>
              <a:t>Blaník</a:t>
            </a:r>
          </a:p>
        </p:txBody>
      </p:sp>
      <p:sp>
        <p:nvSpPr>
          <p:cNvPr id="44" name="TextovéPole 43"/>
          <p:cNvSpPr txBox="1"/>
          <p:nvPr/>
        </p:nvSpPr>
        <p:spPr>
          <a:xfrm>
            <a:off x="3792558" y="4942800"/>
            <a:ext cx="2318400" cy="74160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cs-CZ" dirty="0"/>
              <a:t>Evropa 2</a:t>
            </a:r>
          </a:p>
        </p:txBody>
      </p:sp>
      <p:sp>
        <p:nvSpPr>
          <p:cNvPr id="45" name="TextovéPole 44"/>
          <p:cNvSpPr txBox="1"/>
          <p:nvPr/>
        </p:nvSpPr>
        <p:spPr>
          <a:xfrm>
            <a:off x="6078642" y="4942800"/>
            <a:ext cx="2318400" cy="74160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cs-CZ" dirty="0"/>
              <a:t>Frekvence 1</a:t>
            </a:r>
          </a:p>
        </p:txBody>
      </p:sp>
      <p:sp>
        <p:nvSpPr>
          <p:cNvPr id="46" name="TextovéPole 45"/>
          <p:cNvSpPr txBox="1"/>
          <p:nvPr/>
        </p:nvSpPr>
        <p:spPr>
          <a:xfrm>
            <a:off x="8398328" y="4942800"/>
            <a:ext cx="2318400" cy="74160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1">
            <a:spAutoFit/>
          </a:bodyPr>
          <a:lstStyle/>
          <a:p>
            <a:pPr algn="ctr"/>
            <a:r>
              <a:rPr lang="cs-CZ" dirty="0" err="1"/>
              <a:t>Hitrádio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287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1054500" y="1355317"/>
            <a:ext cx="10083000" cy="5040000"/>
            <a:chOff x="1054500" y="909000"/>
            <a:chExt cx="10083000" cy="5040000"/>
          </a:xfrm>
        </p:grpSpPr>
        <p:pic>
          <p:nvPicPr>
            <p:cNvPr id="5" name="Obrázek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6" name="Obrázek 5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7" name="Obrázek 6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7" name="Obrázek 16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8" name="Obrázek 17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9" name="Obrázek 18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6" name="Obrázek 25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7" name="Obrázek 26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8" name="Obrázek 27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7" name="Obrázek 36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8" name="Obrázek 37"/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9" name="Obrázek 38"/>
            <p:cNvPicPr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8" name="Obrázek 7"/>
            <p:cNvPicPr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9" name="Obrázek 8"/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0" name="Obrázek 19"/>
            <p:cNvPicPr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1" name="Obrázek 20"/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9" name="Obrázek 28"/>
            <p:cNvPicPr preferRelativeResize="0">
              <a:picLocks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8293" y="3429000"/>
              <a:ext cx="1132414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0" name="Obrázek 29"/>
            <p:cNvPicPr>
              <a:picLocks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0" name="Obrázek 9"/>
            <p:cNvPicPr>
              <a:picLocks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3" name="Obrázek 12"/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5700" y="1202580"/>
              <a:ext cx="1260000" cy="67284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4" name="Obrázek 13"/>
            <p:cNvPicPr>
              <a:picLocks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2" name="Obrázek 21"/>
            <p:cNvPicPr>
              <a:picLocks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3" name="Obrázek 22"/>
            <p:cNvPicPr>
              <a:picLocks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4" name="Obrázek 23"/>
            <p:cNvPicPr>
              <a:picLocks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500" y="2499750"/>
              <a:ext cx="1260000" cy="598499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1" name="Obrázek 30"/>
            <p:cNvPicPr>
              <a:picLocks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2" name="Obrázek 31"/>
            <p:cNvPicPr>
              <a:picLocks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3" name="Obrázek 32"/>
            <p:cNvPicPr preferRelativeResize="0">
              <a:picLocks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47" name="Obrázek 46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sp>
        <p:nvSpPr>
          <p:cNvPr id="44" name="TextovéPole 43"/>
          <p:cNvSpPr txBox="1"/>
          <p:nvPr/>
        </p:nvSpPr>
        <p:spPr>
          <a:xfrm>
            <a:off x="3793672" y="389138"/>
            <a:ext cx="46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>
                <a:ln w="0"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a:rPr>
              <a:t>Regionální média</a:t>
            </a:r>
          </a:p>
        </p:txBody>
      </p:sp>
    </p:spTree>
    <p:extLst>
      <p:ext uri="{BB962C8B-B14F-4D97-AF65-F5344CB8AC3E}">
        <p14:creationId xmlns:p14="http://schemas.microsoft.com/office/powerpoint/2010/main" val="383374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003183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8257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1295400" y="1240971"/>
            <a:ext cx="85791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5760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2400" b="1" spc="600" dirty="0"/>
              <a:t>25 let zkušeností</a:t>
            </a:r>
          </a:p>
          <a:p>
            <a:pPr marL="285750" indent="-5760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2400" b="1" spc="600" dirty="0"/>
              <a:t>73% posluchačů v ČR</a:t>
            </a:r>
          </a:p>
          <a:p>
            <a:pPr marL="285750" indent="-5760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2400" b="1" spc="600" dirty="0"/>
              <a:t>1 milion posluchačů najednou</a:t>
            </a:r>
          </a:p>
          <a:p>
            <a:pPr marL="285750" indent="-5760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2400" b="1" spc="600" dirty="0"/>
              <a:t>200 profesionálů</a:t>
            </a:r>
          </a:p>
          <a:p>
            <a:pPr marL="285750" indent="-5760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cs-CZ" sz="2400" b="1" spc="600" dirty="0"/>
              <a:t>Ve správnou dobu na správném místě</a:t>
            </a:r>
            <a:endParaRPr lang="cs-CZ" sz="2400" spc="600" dirty="0"/>
          </a:p>
        </p:txBody>
      </p:sp>
    </p:spTree>
    <p:extLst>
      <p:ext uri="{BB962C8B-B14F-4D97-AF65-F5344CB8AC3E}">
        <p14:creationId xmlns:p14="http://schemas.microsoft.com/office/powerpoint/2010/main" val="159364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push dir="u"/>
      </p:transition>
    </mc:Choice>
    <mc:Fallback xmlns="">
      <p:transition spd="slow" advClick="0" advTm="2000"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sp>
        <p:nvSpPr>
          <p:cNvPr id="3" name="Volný tvar 2"/>
          <p:cNvSpPr/>
          <p:nvPr/>
        </p:nvSpPr>
        <p:spPr>
          <a:xfrm>
            <a:off x="1280886" y="833164"/>
            <a:ext cx="8128000" cy="935415"/>
          </a:xfrm>
          <a:custGeom>
            <a:avLst/>
            <a:gdLst>
              <a:gd name="connsiteX0" fmla="*/ 0 w 8128000"/>
              <a:gd name="connsiteY0" fmla="*/ 155906 h 935415"/>
              <a:gd name="connsiteX1" fmla="*/ 155906 w 8128000"/>
              <a:gd name="connsiteY1" fmla="*/ 0 h 935415"/>
              <a:gd name="connsiteX2" fmla="*/ 7972094 w 8128000"/>
              <a:gd name="connsiteY2" fmla="*/ 0 h 935415"/>
              <a:gd name="connsiteX3" fmla="*/ 8128000 w 8128000"/>
              <a:gd name="connsiteY3" fmla="*/ 155906 h 935415"/>
              <a:gd name="connsiteX4" fmla="*/ 8128000 w 8128000"/>
              <a:gd name="connsiteY4" fmla="*/ 779509 h 935415"/>
              <a:gd name="connsiteX5" fmla="*/ 7972094 w 8128000"/>
              <a:gd name="connsiteY5" fmla="*/ 935415 h 935415"/>
              <a:gd name="connsiteX6" fmla="*/ 155906 w 8128000"/>
              <a:gd name="connsiteY6" fmla="*/ 935415 h 935415"/>
              <a:gd name="connsiteX7" fmla="*/ 0 w 8128000"/>
              <a:gd name="connsiteY7" fmla="*/ 779509 h 935415"/>
              <a:gd name="connsiteX8" fmla="*/ 0 w 8128000"/>
              <a:gd name="connsiteY8" fmla="*/ 155906 h 9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935415">
                <a:moveTo>
                  <a:pt x="0" y="155906"/>
                </a:moveTo>
                <a:cubicBezTo>
                  <a:pt x="0" y="69801"/>
                  <a:pt x="69801" y="0"/>
                  <a:pt x="155906" y="0"/>
                </a:cubicBezTo>
                <a:lnTo>
                  <a:pt x="7972094" y="0"/>
                </a:lnTo>
                <a:cubicBezTo>
                  <a:pt x="8058199" y="0"/>
                  <a:pt x="8128000" y="69801"/>
                  <a:pt x="8128000" y="155906"/>
                </a:cubicBezTo>
                <a:lnTo>
                  <a:pt x="8128000" y="779509"/>
                </a:lnTo>
                <a:cubicBezTo>
                  <a:pt x="8128000" y="865614"/>
                  <a:pt x="8058199" y="935415"/>
                  <a:pt x="7972094" y="935415"/>
                </a:cubicBezTo>
                <a:lnTo>
                  <a:pt x="155906" y="935415"/>
                </a:lnTo>
                <a:cubicBezTo>
                  <a:pt x="69801" y="935415"/>
                  <a:pt x="0" y="865614"/>
                  <a:pt x="0" y="779509"/>
                </a:cubicBezTo>
                <a:lnTo>
                  <a:pt x="0" y="1559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253" tIns="194253" rIns="194253" bIns="194253" numCol="1" spcCol="1270" anchor="ctr" anchorCtr="0">
            <a:noAutofit/>
          </a:bodyPr>
          <a:lstStyle/>
          <a:p>
            <a:pPr lvl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3900" b="1" kern="1200" dirty="0"/>
              <a:t>25 let zkušeností</a:t>
            </a:r>
            <a:endParaRPr lang="cs-CZ" sz="3900" kern="1200" dirty="0"/>
          </a:p>
        </p:txBody>
      </p:sp>
      <p:sp>
        <p:nvSpPr>
          <p:cNvPr id="4" name="Volný tvar 3"/>
          <p:cNvSpPr/>
          <p:nvPr/>
        </p:nvSpPr>
        <p:spPr>
          <a:xfrm>
            <a:off x="1280886" y="1880899"/>
            <a:ext cx="8128000" cy="935415"/>
          </a:xfrm>
          <a:custGeom>
            <a:avLst/>
            <a:gdLst>
              <a:gd name="connsiteX0" fmla="*/ 0 w 8128000"/>
              <a:gd name="connsiteY0" fmla="*/ 155906 h 935415"/>
              <a:gd name="connsiteX1" fmla="*/ 155906 w 8128000"/>
              <a:gd name="connsiteY1" fmla="*/ 0 h 935415"/>
              <a:gd name="connsiteX2" fmla="*/ 7972094 w 8128000"/>
              <a:gd name="connsiteY2" fmla="*/ 0 h 935415"/>
              <a:gd name="connsiteX3" fmla="*/ 8128000 w 8128000"/>
              <a:gd name="connsiteY3" fmla="*/ 155906 h 935415"/>
              <a:gd name="connsiteX4" fmla="*/ 8128000 w 8128000"/>
              <a:gd name="connsiteY4" fmla="*/ 779509 h 935415"/>
              <a:gd name="connsiteX5" fmla="*/ 7972094 w 8128000"/>
              <a:gd name="connsiteY5" fmla="*/ 935415 h 935415"/>
              <a:gd name="connsiteX6" fmla="*/ 155906 w 8128000"/>
              <a:gd name="connsiteY6" fmla="*/ 935415 h 935415"/>
              <a:gd name="connsiteX7" fmla="*/ 0 w 8128000"/>
              <a:gd name="connsiteY7" fmla="*/ 779509 h 935415"/>
              <a:gd name="connsiteX8" fmla="*/ 0 w 8128000"/>
              <a:gd name="connsiteY8" fmla="*/ 155906 h 9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935415">
                <a:moveTo>
                  <a:pt x="0" y="155906"/>
                </a:moveTo>
                <a:cubicBezTo>
                  <a:pt x="0" y="69801"/>
                  <a:pt x="69801" y="0"/>
                  <a:pt x="155906" y="0"/>
                </a:cubicBezTo>
                <a:lnTo>
                  <a:pt x="7972094" y="0"/>
                </a:lnTo>
                <a:cubicBezTo>
                  <a:pt x="8058199" y="0"/>
                  <a:pt x="8128000" y="69801"/>
                  <a:pt x="8128000" y="155906"/>
                </a:cubicBezTo>
                <a:lnTo>
                  <a:pt x="8128000" y="779509"/>
                </a:lnTo>
                <a:cubicBezTo>
                  <a:pt x="8128000" y="865614"/>
                  <a:pt x="8058199" y="935415"/>
                  <a:pt x="7972094" y="935415"/>
                </a:cubicBezTo>
                <a:lnTo>
                  <a:pt x="155906" y="935415"/>
                </a:lnTo>
                <a:cubicBezTo>
                  <a:pt x="69801" y="935415"/>
                  <a:pt x="0" y="865614"/>
                  <a:pt x="0" y="779509"/>
                </a:cubicBezTo>
                <a:lnTo>
                  <a:pt x="0" y="1559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253" tIns="194253" rIns="194253" bIns="194253" numCol="1" spcCol="1270" anchor="ctr" anchorCtr="0">
            <a:noAutofit/>
          </a:bodyPr>
          <a:lstStyle/>
          <a:p>
            <a:pPr lvl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3900" b="1" kern="1200" dirty="0"/>
              <a:t>73% posluchačů v ČR</a:t>
            </a:r>
            <a:endParaRPr lang="cs-CZ" sz="3900" kern="1200" dirty="0"/>
          </a:p>
        </p:txBody>
      </p:sp>
      <p:sp>
        <p:nvSpPr>
          <p:cNvPr id="5" name="Volný tvar 4"/>
          <p:cNvSpPr/>
          <p:nvPr/>
        </p:nvSpPr>
        <p:spPr>
          <a:xfrm>
            <a:off x="1280886" y="2928634"/>
            <a:ext cx="8128000" cy="935415"/>
          </a:xfrm>
          <a:custGeom>
            <a:avLst/>
            <a:gdLst>
              <a:gd name="connsiteX0" fmla="*/ 0 w 8128000"/>
              <a:gd name="connsiteY0" fmla="*/ 155906 h 935415"/>
              <a:gd name="connsiteX1" fmla="*/ 155906 w 8128000"/>
              <a:gd name="connsiteY1" fmla="*/ 0 h 935415"/>
              <a:gd name="connsiteX2" fmla="*/ 7972094 w 8128000"/>
              <a:gd name="connsiteY2" fmla="*/ 0 h 935415"/>
              <a:gd name="connsiteX3" fmla="*/ 8128000 w 8128000"/>
              <a:gd name="connsiteY3" fmla="*/ 155906 h 935415"/>
              <a:gd name="connsiteX4" fmla="*/ 8128000 w 8128000"/>
              <a:gd name="connsiteY4" fmla="*/ 779509 h 935415"/>
              <a:gd name="connsiteX5" fmla="*/ 7972094 w 8128000"/>
              <a:gd name="connsiteY5" fmla="*/ 935415 h 935415"/>
              <a:gd name="connsiteX6" fmla="*/ 155906 w 8128000"/>
              <a:gd name="connsiteY6" fmla="*/ 935415 h 935415"/>
              <a:gd name="connsiteX7" fmla="*/ 0 w 8128000"/>
              <a:gd name="connsiteY7" fmla="*/ 779509 h 935415"/>
              <a:gd name="connsiteX8" fmla="*/ 0 w 8128000"/>
              <a:gd name="connsiteY8" fmla="*/ 155906 h 9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935415">
                <a:moveTo>
                  <a:pt x="0" y="155906"/>
                </a:moveTo>
                <a:cubicBezTo>
                  <a:pt x="0" y="69801"/>
                  <a:pt x="69801" y="0"/>
                  <a:pt x="155906" y="0"/>
                </a:cubicBezTo>
                <a:lnTo>
                  <a:pt x="7972094" y="0"/>
                </a:lnTo>
                <a:cubicBezTo>
                  <a:pt x="8058199" y="0"/>
                  <a:pt x="8128000" y="69801"/>
                  <a:pt x="8128000" y="155906"/>
                </a:cubicBezTo>
                <a:lnTo>
                  <a:pt x="8128000" y="779509"/>
                </a:lnTo>
                <a:cubicBezTo>
                  <a:pt x="8128000" y="865614"/>
                  <a:pt x="8058199" y="935415"/>
                  <a:pt x="7972094" y="935415"/>
                </a:cubicBezTo>
                <a:lnTo>
                  <a:pt x="155906" y="935415"/>
                </a:lnTo>
                <a:cubicBezTo>
                  <a:pt x="69801" y="935415"/>
                  <a:pt x="0" y="865614"/>
                  <a:pt x="0" y="779509"/>
                </a:cubicBezTo>
                <a:lnTo>
                  <a:pt x="0" y="1559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253" tIns="194253" rIns="194253" bIns="194253" numCol="1" spcCol="1270" anchor="ctr" anchorCtr="0">
            <a:noAutofit/>
          </a:bodyPr>
          <a:lstStyle/>
          <a:p>
            <a:pPr lvl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3900" b="1" kern="1200" dirty="0"/>
              <a:t>1 milion posluchačů najednou</a:t>
            </a:r>
            <a:endParaRPr lang="cs-CZ" sz="3900" kern="1200" dirty="0"/>
          </a:p>
        </p:txBody>
      </p:sp>
      <p:sp>
        <p:nvSpPr>
          <p:cNvPr id="7" name="Volný tvar 6"/>
          <p:cNvSpPr/>
          <p:nvPr/>
        </p:nvSpPr>
        <p:spPr>
          <a:xfrm>
            <a:off x="1280886" y="3976369"/>
            <a:ext cx="8128000" cy="935415"/>
          </a:xfrm>
          <a:custGeom>
            <a:avLst/>
            <a:gdLst>
              <a:gd name="connsiteX0" fmla="*/ 0 w 8128000"/>
              <a:gd name="connsiteY0" fmla="*/ 155906 h 935415"/>
              <a:gd name="connsiteX1" fmla="*/ 155906 w 8128000"/>
              <a:gd name="connsiteY1" fmla="*/ 0 h 935415"/>
              <a:gd name="connsiteX2" fmla="*/ 7972094 w 8128000"/>
              <a:gd name="connsiteY2" fmla="*/ 0 h 935415"/>
              <a:gd name="connsiteX3" fmla="*/ 8128000 w 8128000"/>
              <a:gd name="connsiteY3" fmla="*/ 155906 h 935415"/>
              <a:gd name="connsiteX4" fmla="*/ 8128000 w 8128000"/>
              <a:gd name="connsiteY4" fmla="*/ 779509 h 935415"/>
              <a:gd name="connsiteX5" fmla="*/ 7972094 w 8128000"/>
              <a:gd name="connsiteY5" fmla="*/ 935415 h 935415"/>
              <a:gd name="connsiteX6" fmla="*/ 155906 w 8128000"/>
              <a:gd name="connsiteY6" fmla="*/ 935415 h 935415"/>
              <a:gd name="connsiteX7" fmla="*/ 0 w 8128000"/>
              <a:gd name="connsiteY7" fmla="*/ 779509 h 935415"/>
              <a:gd name="connsiteX8" fmla="*/ 0 w 8128000"/>
              <a:gd name="connsiteY8" fmla="*/ 155906 h 9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935415">
                <a:moveTo>
                  <a:pt x="0" y="155906"/>
                </a:moveTo>
                <a:cubicBezTo>
                  <a:pt x="0" y="69801"/>
                  <a:pt x="69801" y="0"/>
                  <a:pt x="155906" y="0"/>
                </a:cubicBezTo>
                <a:lnTo>
                  <a:pt x="7972094" y="0"/>
                </a:lnTo>
                <a:cubicBezTo>
                  <a:pt x="8058199" y="0"/>
                  <a:pt x="8128000" y="69801"/>
                  <a:pt x="8128000" y="155906"/>
                </a:cubicBezTo>
                <a:lnTo>
                  <a:pt x="8128000" y="779509"/>
                </a:lnTo>
                <a:cubicBezTo>
                  <a:pt x="8128000" y="865614"/>
                  <a:pt x="8058199" y="935415"/>
                  <a:pt x="7972094" y="935415"/>
                </a:cubicBezTo>
                <a:lnTo>
                  <a:pt x="155906" y="935415"/>
                </a:lnTo>
                <a:cubicBezTo>
                  <a:pt x="69801" y="935415"/>
                  <a:pt x="0" y="865614"/>
                  <a:pt x="0" y="779509"/>
                </a:cubicBezTo>
                <a:lnTo>
                  <a:pt x="0" y="1559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253" tIns="194253" rIns="194253" bIns="194253" numCol="1" spcCol="1270" anchor="ctr" anchorCtr="0">
            <a:noAutofit/>
          </a:bodyPr>
          <a:lstStyle/>
          <a:p>
            <a:pPr lvl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3900" b="1" kern="1200" dirty="0"/>
              <a:t>200 profesionálů</a:t>
            </a:r>
            <a:endParaRPr lang="cs-CZ" sz="3900" kern="1200" dirty="0"/>
          </a:p>
        </p:txBody>
      </p:sp>
      <p:sp>
        <p:nvSpPr>
          <p:cNvPr id="9" name="Volný tvar 8"/>
          <p:cNvSpPr/>
          <p:nvPr/>
        </p:nvSpPr>
        <p:spPr>
          <a:xfrm>
            <a:off x="1280886" y="5024104"/>
            <a:ext cx="8128000" cy="935415"/>
          </a:xfrm>
          <a:custGeom>
            <a:avLst/>
            <a:gdLst>
              <a:gd name="connsiteX0" fmla="*/ 0 w 8128000"/>
              <a:gd name="connsiteY0" fmla="*/ 155906 h 935415"/>
              <a:gd name="connsiteX1" fmla="*/ 155906 w 8128000"/>
              <a:gd name="connsiteY1" fmla="*/ 0 h 935415"/>
              <a:gd name="connsiteX2" fmla="*/ 7972094 w 8128000"/>
              <a:gd name="connsiteY2" fmla="*/ 0 h 935415"/>
              <a:gd name="connsiteX3" fmla="*/ 8128000 w 8128000"/>
              <a:gd name="connsiteY3" fmla="*/ 155906 h 935415"/>
              <a:gd name="connsiteX4" fmla="*/ 8128000 w 8128000"/>
              <a:gd name="connsiteY4" fmla="*/ 779509 h 935415"/>
              <a:gd name="connsiteX5" fmla="*/ 7972094 w 8128000"/>
              <a:gd name="connsiteY5" fmla="*/ 935415 h 935415"/>
              <a:gd name="connsiteX6" fmla="*/ 155906 w 8128000"/>
              <a:gd name="connsiteY6" fmla="*/ 935415 h 935415"/>
              <a:gd name="connsiteX7" fmla="*/ 0 w 8128000"/>
              <a:gd name="connsiteY7" fmla="*/ 779509 h 935415"/>
              <a:gd name="connsiteX8" fmla="*/ 0 w 8128000"/>
              <a:gd name="connsiteY8" fmla="*/ 155906 h 9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935415">
                <a:moveTo>
                  <a:pt x="0" y="155906"/>
                </a:moveTo>
                <a:cubicBezTo>
                  <a:pt x="0" y="69801"/>
                  <a:pt x="69801" y="0"/>
                  <a:pt x="155906" y="0"/>
                </a:cubicBezTo>
                <a:lnTo>
                  <a:pt x="7972094" y="0"/>
                </a:lnTo>
                <a:cubicBezTo>
                  <a:pt x="8058199" y="0"/>
                  <a:pt x="8128000" y="69801"/>
                  <a:pt x="8128000" y="155906"/>
                </a:cubicBezTo>
                <a:lnTo>
                  <a:pt x="8128000" y="779509"/>
                </a:lnTo>
                <a:cubicBezTo>
                  <a:pt x="8128000" y="865614"/>
                  <a:pt x="8058199" y="935415"/>
                  <a:pt x="7972094" y="935415"/>
                </a:cubicBezTo>
                <a:lnTo>
                  <a:pt x="155906" y="935415"/>
                </a:lnTo>
                <a:cubicBezTo>
                  <a:pt x="69801" y="935415"/>
                  <a:pt x="0" y="865614"/>
                  <a:pt x="0" y="779509"/>
                </a:cubicBezTo>
                <a:lnTo>
                  <a:pt x="0" y="1559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4253" tIns="194253" rIns="194253" bIns="194253" numCol="1" spcCol="1270" anchor="ctr" anchorCtr="0">
            <a:noAutofit/>
          </a:bodyPr>
          <a:lstStyle/>
          <a:p>
            <a:pPr lvl="0" algn="l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3900" b="1" kern="1200" dirty="0"/>
              <a:t>Ve správnou dobu na správném místě</a:t>
            </a:r>
            <a:endParaRPr lang="cs-CZ" sz="3900" kern="1200" dirty="0"/>
          </a:p>
        </p:txBody>
      </p:sp>
    </p:spTree>
    <p:extLst>
      <p:ext uri="{BB962C8B-B14F-4D97-AF65-F5344CB8AC3E}">
        <p14:creationId xmlns:p14="http://schemas.microsoft.com/office/powerpoint/2010/main" val="3121108114"/>
      </p:ext>
    </p:extLst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Skupina 15"/>
          <p:cNvGrpSpPr/>
          <p:nvPr/>
        </p:nvGrpSpPr>
        <p:grpSpPr>
          <a:xfrm>
            <a:off x="1054500" y="909000"/>
            <a:ext cx="3781200" cy="5040000"/>
            <a:chOff x="1054500" y="909000"/>
            <a:chExt cx="3781200" cy="5040000"/>
          </a:xfrm>
        </p:grpSpPr>
        <p:pic>
          <p:nvPicPr>
            <p:cNvPr id="5" name="Obrázek 4">
              <a:hlinkClick r:id="rId2" action="ppaction://hlinksldjump"/>
            </p:cNvPr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6" name="Obrázek 5">
              <a:hlinkClick r:id="rId4" action="ppaction://hlinksldjump"/>
            </p:cNvPr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7" name="Obrázek 6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7" name="Obrázek 16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8" name="Obrázek 17"/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9" name="Obrázek 18"/>
            <p:cNvPicPr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6" name="Obrázek 25"/>
            <p:cNvPicPr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7" name="Obrázek 26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8" name="Obrázek 27"/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7" name="Obrázek 36"/>
            <p:cNvPicPr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8" name="Obrázek 37"/>
            <p:cNvPicPr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9" name="Obrázek 38"/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34" name="Skupina 33"/>
          <p:cNvGrpSpPr/>
          <p:nvPr/>
        </p:nvGrpSpPr>
        <p:grpSpPr>
          <a:xfrm>
            <a:off x="4834500" y="909000"/>
            <a:ext cx="2521200" cy="5040000"/>
            <a:chOff x="4834500" y="909000"/>
            <a:chExt cx="2521200" cy="5040000"/>
          </a:xfrm>
        </p:grpSpPr>
        <p:pic>
          <p:nvPicPr>
            <p:cNvPr id="8" name="Obrázek 7"/>
            <p:cNvPicPr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9" name="Obrázek 8"/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0" name="Obrázek 19"/>
            <p:cNvPicPr>
              <a:picLocks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1" name="Obrázek 20"/>
            <p:cNvPicPr>
              <a:picLocks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9" name="Obrázek 28"/>
            <p:cNvPicPr preferRelativeResize="0">
              <a:picLocks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0" name="Obrázek 29"/>
            <p:cNvPicPr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40" name="Obrázek 39"/>
            <p:cNvPicPr preferRelativeResize="0">
              <a:picLocks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41" name="Obrázek 40"/>
            <p:cNvPicPr>
              <a:picLocks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</p:grpSp>
      <p:grpSp>
        <p:nvGrpSpPr>
          <p:cNvPr id="25" name="Skupina 24"/>
          <p:cNvGrpSpPr/>
          <p:nvPr/>
        </p:nvGrpSpPr>
        <p:grpSpPr>
          <a:xfrm>
            <a:off x="7354500" y="909000"/>
            <a:ext cx="3783000" cy="5040000"/>
            <a:chOff x="7354500" y="909000"/>
            <a:chExt cx="3783000" cy="5040000"/>
          </a:xfrm>
        </p:grpSpPr>
        <p:pic>
          <p:nvPicPr>
            <p:cNvPr id="10" name="Obrázek 9"/>
            <p:cNvPicPr>
              <a:picLocks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3" name="Obrázek 12"/>
            <p:cNvPicPr>
              <a:picLocks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14" name="Obrázek 13"/>
            <p:cNvPicPr>
              <a:picLocks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5700" y="90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2" name="Obrázek 21"/>
            <p:cNvPicPr>
              <a:picLocks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3" name="Obrázek 22"/>
            <p:cNvPicPr>
              <a:picLocks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24" name="Obrázek 23"/>
            <p:cNvPicPr>
              <a:picLocks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500" y="216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1" name="Obrázek 30"/>
            <p:cNvPicPr>
              <a:picLocks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2" name="Obrázek 31"/>
            <p:cNvPicPr>
              <a:picLocks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33" name="Obrázek 32"/>
            <p:cNvPicPr preferRelativeResize="0">
              <a:picLocks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500" y="342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42" name="Obrázek 41"/>
            <p:cNvPicPr>
              <a:picLocks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  <p:pic>
          <p:nvPicPr>
            <p:cNvPr id="43" name="Obrázek 42"/>
            <p:cNvPicPr>
              <a:picLocks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4500" y="4689000"/>
              <a:ext cx="1260000" cy="1260000"/>
            </a:xfrm>
            <a:prstGeom prst="rect">
              <a:avLst/>
            </a:prstGeom>
            <a:ln w="3175">
              <a:noFill/>
            </a:ln>
          </p:spPr>
        </p:pic>
      </p:grpSp>
      <p:pic>
        <p:nvPicPr>
          <p:cNvPr id="47" name="Obrázek 46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9000">
        <p:cut/>
      </p:transition>
    </mc:Choice>
    <mc:Fallback xmlns="">
      <p:transition advTm="9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ek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pic>
        <p:nvPicPr>
          <p:cNvPr id="7" name="Obrázek 6">
            <a:hlinkClick r:id="rId3" action="ppaction://hlinksldjump"/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700" y="909000"/>
            <a:ext cx="1260000" cy="1260000"/>
          </a:xfrm>
          <a:prstGeom prst="rect">
            <a:avLst/>
          </a:prstGeom>
          <a:ln w="3175">
            <a:noFill/>
          </a:ln>
        </p:spPr>
      </p:pic>
      <p:sp>
        <p:nvSpPr>
          <p:cNvPr id="40" name="Ovál 39"/>
          <p:cNvSpPr/>
          <p:nvPr/>
        </p:nvSpPr>
        <p:spPr>
          <a:xfrm>
            <a:off x="12375399" y="2518212"/>
            <a:ext cx="3240793" cy="29989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1 023 tis.</a:t>
            </a:r>
          </a:p>
          <a:p>
            <a:pPr algn="ctr"/>
            <a:r>
              <a:rPr lang="cs-CZ" dirty="0"/>
              <a:t>týdenní </a:t>
            </a:r>
            <a:r>
              <a:rPr lang="cs-CZ" sz="2000" dirty="0"/>
              <a:t>poslechovost</a:t>
            </a:r>
          </a:p>
        </p:txBody>
      </p:sp>
      <p:sp>
        <p:nvSpPr>
          <p:cNvPr id="41" name="Ovál 40"/>
          <p:cNvSpPr/>
          <p:nvPr/>
        </p:nvSpPr>
        <p:spPr>
          <a:xfrm>
            <a:off x="15136703" y="2518212"/>
            <a:ext cx="3240793" cy="2998994"/>
          </a:xfrm>
          <a:prstGeom prst="ellipse">
            <a:avLst/>
          </a:prstGeom>
          <a:solidFill>
            <a:schemeClr val="accent6">
              <a:lumMod val="50000"/>
              <a:alpha val="8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8,4 %</a:t>
            </a:r>
          </a:p>
          <a:p>
            <a:pPr algn="ctr"/>
            <a:r>
              <a:rPr lang="cs-CZ" sz="2000" dirty="0"/>
              <a:t>podíl na trhu</a:t>
            </a:r>
          </a:p>
        </p:txBody>
      </p:sp>
      <p:sp>
        <p:nvSpPr>
          <p:cNvPr id="42" name="Ovál 41"/>
          <p:cNvSpPr/>
          <p:nvPr/>
        </p:nvSpPr>
        <p:spPr>
          <a:xfrm>
            <a:off x="17992019" y="2507725"/>
            <a:ext cx="3240793" cy="2998994"/>
          </a:xfrm>
          <a:prstGeom prst="ellipse">
            <a:avLst/>
          </a:prstGeom>
          <a:solidFill>
            <a:schemeClr val="accent2">
              <a:lumMod val="50000"/>
              <a:alpha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581 tis.</a:t>
            </a:r>
          </a:p>
          <a:p>
            <a:pPr algn="ctr"/>
            <a:r>
              <a:rPr lang="cs-CZ" sz="2000" dirty="0"/>
              <a:t>denní</a:t>
            </a:r>
          </a:p>
          <a:p>
            <a:pPr algn="ctr"/>
            <a:r>
              <a:rPr lang="cs-CZ" sz="2000" dirty="0"/>
              <a:t>poslechovost</a:t>
            </a:r>
          </a:p>
        </p:txBody>
      </p:sp>
    </p:spTree>
    <p:extLst>
      <p:ext uri="{BB962C8B-B14F-4D97-AF65-F5344CB8AC3E}">
        <p14:creationId xmlns:p14="http://schemas.microsoft.com/office/powerpoint/2010/main" val="195682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9000">
        <p:fade/>
      </p:transition>
    </mc:Choice>
    <mc:Fallback xmlns="">
      <p:transition spd="med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44444E-6 L 0.38672 -0.091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36" y="-45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85469 -0.01019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34" y="-50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" dur="2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85469 -0.01019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34" y="-50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7" dur="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85469 -0.01019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34" y="-50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1" dur="2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ek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854" y="1458000"/>
            <a:ext cx="9318293" cy="5400000"/>
          </a:xfrm>
          <a:prstGeom prst="rect">
            <a:avLst/>
          </a:prstGeom>
        </p:spPr>
      </p:pic>
      <p:pic>
        <p:nvPicPr>
          <p:cNvPr id="5" name="Obrázek 4">
            <a:hlinkClick r:id="rId4" action="ppaction://hlinksldjump"/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725" y="558000"/>
            <a:ext cx="1260000" cy="1260000"/>
          </a:xfrm>
          <a:prstGeom prst="rect">
            <a:avLst/>
          </a:prstGeom>
          <a:ln w="3175">
            <a:noFill/>
          </a:ln>
        </p:spPr>
      </p:pic>
      <p:sp>
        <p:nvSpPr>
          <p:cNvPr id="4" name="TextovéPole 3"/>
          <p:cNvSpPr txBox="1"/>
          <p:nvPr/>
        </p:nvSpPr>
        <p:spPr>
          <a:xfrm>
            <a:off x="1436854" y="509009"/>
            <a:ext cx="2977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Mapa pokrytí</a:t>
            </a:r>
          </a:p>
        </p:txBody>
      </p:sp>
      <p:sp>
        <p:nvSpPr>
          <p:cNvPr id="7" name="Šipka nahoru 6">
            <a:hlinkClick r:id="rId6" action="ppaction://hlinksldjump"/>
          </p:cNvPr>
          <p:cNvSpPr/>
          <p:nvPr/>
        </p:nvSpPr>
        <p:spPr>
          <a:xfrm>
            <a:off x="11707368" y="6317742"/>
            <a:ext cx="484632" cy="5402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342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ek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pic>
        <p:nvPicPr>
          <p:cNvPr id="5" name="Obrázek 4">
            <a:hlinkClick r:id="rId3" action="ppaction://hlinksldjump"/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5700" y="909000"/>
            <a:ext cx="1260000" cy="1260000"/>
          </a:xfrm>
          <a:prstGeom prst="rect">
            <a:avLst/>
          </a:prstGeom>
          <a:ln w="3175">
            <a:noFill/>
          </a:ln>
        </p:spPr>
      </p:pic>
      <p:sp>
        <p:nvSpPr>
          <p:cNvPr id="2" name="Ovál 1"/>
          <p:cNvSpPr/>
          <p:nvPr/>
        </p:nvSpPr>
        <p:spPr>
          <a:xfrm>
            <a:off x="12375399" y="2518212"/>
            <a:ext cx="3240793" cy="299899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58 tis.</a:t>
            </a:r>
          </a:p>
          <a:p>
            <a:pPr algn="ctr"/>
            <a:r>
              <a:rPr lang="cs-CZ" dirty="0"/>
              <a:t>týdenní </a:t>
            </a:r>
            <a:r>
              <a:rPr lang="cs-CZ" sz="2000" dirty="0"/>
              <a:t>poslechovost</a:t>
            </a:r>
          </a:p>
        </p:txBody>
      </p:sp>
      <p:sp>
        <p:nvSpPr>
          <p:cNvPr id="31" name="Ovál 30"/>
          <p:cNvSpPr/>
          <p:nvPr/>
        </p:nvSpPr>
        <p:spPr>
          <a:xfrm>
            <a:off x="15136703" y="2518212"/>
            <a:ext cx="3240793" cy="2998994"/>
          </a:xfrm>
          <a:prstGeom prst="ellipse">
            <a:avLst/>
          </a:prstGeom>
          <a:solidFill>
            <a:schemeClr val="accent6">
              <a:lumMod val="50000"/>
              <a:alpha val="8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3,5 hod.</a:t>
            </a:r>
          </a:p>
          <a:p>
            <a:pPr algn="ctr"/>
            <a:r>
              <a:rPr lang="cs-CZ" sz="2000" dirty="0"/>
              <a:t>průměrná délka poslechu</a:t>
            </a:r>
          </a:p>
        </p:txBody>
      </p:sp>
      <p:sp>
        <p:nvSpPr>
          <p:cNvPr id="32" name="Ovál 31"/>
          <p:cNvSpPr/>
          <p:nvPr/>
        </p:nvSpPr>
        <p:spPr>
          <a:xfrm>
            <a:off x="17992019" y="2507725"/>
            <a:ext cx="3240793" cy="2998994"/>
          </a:xfrm>
          <a:prstGeom prst="ellipse">
            <a:avLst/>
          </a:prstGeom>
          <a:solidFill>
            <a:schemeClr val="accent2">
              <a:lumMod val="50000"/>
              <a:alpha val="8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37 tis.</a:t>
            </a:r>
          </a:p>
          <a:p>
            <a:pPr algn="ctr"/>
            <a:r>
              <a:rPr lang="cs-CZ" sz="2000" dirty="0"/>
              <a:t>denní</a:t>
            </a:r>
          </a:p>
          <a:p>
            <a:pPr algn="ctr"/>
            <a:r>
              <a:rPr lang="cs-CZ" sz="2000" dirty="0"/>
              <a:t>poslechovost</a:t>
            </a:r>
          </a:p>
        </p:txBody>
      </p:sp>
    </p:spTree>
    <p:extLst>
      <p:ext uri="{BB962C8B-B14F-4D97-AF65-F5344CB8AC3E}">
        <p14:creationId xmlns:p14="http://schemas.microsoft.com/office/powerpoint/2010/main" val="273161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4.44444E-6 L 0.25312 -0.091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-45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85469 -0.01019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34" y="-50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85469 -0.01019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34" y="-50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7" dur="2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85469 -0.01019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34" y="-50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1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1" grpId="0" animBg="1"/>
      <p:bldP spid="31" grpId="1" animBg="1"/>
      <p:bldP spid="32" grpId="0" animBg="1"/>
      <p:bldP spid="3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ek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500" y="50400"/>
            <a:ext cx="2076450" cy="4572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854" y="1458000"/>
            <a:ext cx="9318293" cy="5400000"/>
          </a:xfrm>
          <a:prstGeom prst="rect">
            <a:avLst/>
          </a:prstGeom>
        </p:spPr>
      </p:pic>
      <p:pic>
        <p:nvPicPr>
          <p:cNvPr id="5" name="Obrázek 4">
            <a:hlinkClick r:id="rId4" action="ppaction://hlinksldjump"/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725" y="558000"/>
            <a:ext cx="1260000" cy="1260000"/>
          </a:xfrm>
          <a:prstGeom prst="rect">
            <a:avLst/>
          </a:prstGeom>
          <a:ln w="3175">
            <a:noFill/>
          </a:ln>
        </p:spPr>
      </p:pic>
      <p:sp>
        <p:nvSpPr>
          <p:cNvPr id="8" name="TextovéPole 7"/>
          <p:cNvSpPr txBox="1"/>
          <p:nvPr/>
        </p:nvSpPr>
        <p:spPr>
          <a:xfrm>
            <a:off x="1436854" y="509009"/>
            <a:ext cx="29772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/>
              <a:t>Mapa pokrytí</a:t>
            </a:r>
          </a:p>
        </p:txBody>
      </p:sp>
      <p:sp>
        <p:nvSpPr>
          <p:cNvPr id="9" name="Šipka nahoru 8">
            <a:hlinkClick r:id="rId6" action="ppaction://hlinksldjump"/>
          </p:cNvPr>
          <p:cNvSpPr/>
          <p:nvPr/>
        </p:nvSpPr>
        <p:spPr>
          <a:xfrm>
            <a:off x="11707368" y="6317742"/>
            <a:ext cx="484632" cy="5402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5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EEFE75250D3FC4997B14B276BC3EDDC" ma:contentTypeVersion="14" ma:contentTypeDescription="Vytvoří nový dokument" ma:contentTypeScope="" ma:versionID="2a9ea8cb9dcdbf5e130c4c9cfe965f8f">
  <xsd:schema xmlns:xsd="http://www.w3.org/2001/XMLSchema" xmlns:xs="http://www.w3.org/2001/XMLSchema" xmlns:p="http://schemas.microsoft.com/office/2006/metadata/properties" xmlns:ns2="ea518c98-d8b1-46fa-abb6-cd4f664a9521" xmlns:ns3="9268db09-bf76-4ca8-8c80-1af0964466f6" targetNamespace="http://schemas.microsoft.com/office/2006/metadata/properties" ma:root="true" ma:fieldsID="9313a5caae3526555497c8d1e1bafbc4" ns2:_="" ns3:_="">
    <xsd:import namespace="ea518c98-d8b1-46fa-abb6-cd4f664a9521"/>
    <xsd:import namespace="9268db09-bf76-4ca8-8c80-1af0964466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518c98-d8b1-46fa-abb6-cd4f664a95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400dbb19-e41d-4ce9-b438-6f627add0b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68db09-bf76-4ca8-8c80-1af0964466f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6de5dd83-b775-49a8-a460-fd4496e92aeb}" ma:internalName="TaxCatchAll" ma:showField="CatchAllData" ma:web="9268db09-bf76-4ca8-8c80-1af0964466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a518c98-d8b1-46fa-abb6-cd4f664a9521">
      <Terms xmlns="http://schemas.microsoft.com/office/infopath/2007/PartnerControls"/>
    </lcf76f155ced4ddcb4097134ff3c332f>
    <TaxCatchAll xmlns="9268db09-bf76-4ca8-8c80-1af0964466f6" xsi:nil="true"/>
  </documentManagement>
</p:properties>
</file>

<file path=customXml/itemProps1.xml><?xml version="1.0" encoding="utf-8"?>
<ds:datastoreItem xmlns:ds="http://schemas.openxmlformats.org/officeDocument/2006/customXml" ds:itemID="{233934C2-8A9C-4A4B-9F86-99D3BA68CD9B}"/>
</file>

<file path=customXml/itemProps2.xml><?xml version="1.0" encoding="utf-8"?>
<ds:datastoreItem xmlns:ds="http://schemas.openxmlformats.org/officeDocument/2006/customXml" ds:itemID="{0937160D-4DD2-40F0-B9A3-10B2B4B1C218}"/>
</file>

<file path=customXml/itemProps3.xml><?xml version="1.0" encoding="utf-8"?>
<ds:datastoreItem xmlns:ds="http://schemas.openxmlformats.org/officeDocument/2006/customXml" ds:itemID="{B8832653-9021-45F7-9963-E439DAE97DC0}"/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101</Words>
  <Application>Microsoft Office PowerPoint</Application>
  <PresentationFormat>Širokoúhlá obrazovka</PresentationFormat>
  <Paragraphs>36</Paragraphs>
  <Slides>13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Propojení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Motiv Office</vt:lpstr>
      <vt:lpstr>file:///C:\Users\hradi\Desktop\R_House\powerpoint\radioprojekt_47_czech.xlsx!ČR!R80C1:R105C12</vt:lpstr>
      <vt:lpstr>file:///C:\Users\renat\Desktop\powerpoint\radioprojekt_47_czech.xlsx!ČR!R80C1:R105C12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Ludvík Hradílek</dc:creator>
  <cp:lastModifiedBy>Ludvík Hradílek</cp:lastModifiedBy>
  <cp:revision>37</cp:revision>
  <dcterms:created xsi:type="dcterms:W3CDTF">2017-12-03T09:07:32Z</dcterms:created>
  <dcterms:modified xsi:type="dcterms:W3CDTF">2021-11-08T15:12:20Z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0x0101002EEFE75250D3FC4997B14B276BC3EDDC</vt:lpwstr>
  </property>
</Properties>
</file>